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Reggae One" panose="020B0604020202020204" charset="-128"/>
      <p:regular r:id="rId29"/>
    </p:embeddedFont>
    <p:embeddedFont>
      <p:font typeface="Calistoga" panose="020B0604020202020204" charset="0"/>
      <p:regular r:id="rId30"/>
    </p:embeddedFont>
    <p:embeddedFont>
      <p:font typeface="Inter" panose="020B0604020202020204" charset="0"/>
      <p:bold r:id="rId31"/>
      <p:boldItalic r:id="rId32"/>
    </p:embeddedFont>
    <p:embeddedFont>
      <p:font typeface="League Spartan" panose="020B0604020202020204" charset="0"/>
      <p:regular r:id="rId33"/>
      <p:bold r:id="rId34"/>
    </p:embeddedFont>
    <p:embeddedFont>
      <p:font typeface="Poppins" panose="00000500000000000000" pitchFamily="2" charset="0"/>
      <p:bold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h0hzCce8C2vrPYRL4sukT0whkD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6282F6-722A-4B1D-8D81-76E023B0DA10}">
  <a:tblStyle styleId="{946282F6-722A-4B1D-8D81-76E023B0DA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58f134d79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358f134d79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58f134d79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358f134d79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8fa6b1a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358fa6b1a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58fa6b1a4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358fa6b1a4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58fa6b1a4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358fa6b1a4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8fa6b1a4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358fa6b1a4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7B6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"/>
          <p:cNvCxnSpPr/>
          <p:nvPr/>
        </p:nvCxnSpPr>
        <p:spPr>
          <a:xfrm>
            <a:off x="2651760" y="1047750"/>
            <a:ext cx="8965822" cy="0"/>
          </a:xfrm>
          <a:prstGeom prst="straightConnector1">
            <a:avLst/>
          </a:prstGeom>
          <a:noFill/>
          <a:ln w="19050" cap="flat" cmpd="sng">
            <a:solidFill>
              <a:srgbClr val="FDF7E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85;p1"/>
          <p:cNvCxnSpPr/>
          <p:nvPr/>
        </p:nvCxnSpPr>
        <p:spPr>
          <a:xfrm>
            <a:off x="17748766" y="0"/>
            <a:ext cx="0" cy="9240261"/>
          </a:xfrm>
          <a:prstGeom prst="straightConnector1">
            <a:avLst/>
          </a:prstGeom>
          <a:noFill/>
          <a:ln w="19050" cap="flat" cmpd="sng">
            <a:solidFill>
              <a:srgbClr val="FDF7E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1"/>
          <p:cNvSpPr/>
          <p:nvPr/>
        </p:nvSpPr>
        <p:spPr>
          <a:xfrm>
            <a:off x="11961215" y="586754"/>
            <a:ext cx="795850" cy="656576"/>
          </a:xfrm>
          <a:custGeom>
            <a:avLst/>
            <a:gdLst/>
            <a:ahLst/>
            <a:cxnLst/>
            <a:rect l="l" t="t" r="r" b="b"/>
            <a:pathLst>
              <a:path w="795850" h="656576" extrusionOk="0">
                <a:moveTo>
                  <a:pt x="0" y="0"/>
                </a:moveTo>
                <a:lnTo>
                  <a:pt x="795850" y="0"/>
                </a:lnTo>
                <a:lnTo>
                  <a:pt x="795850" y="656576"/>
                </a:lnTo>
                <a:lnTo>
                  <a:pt x="0" y="6565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87" name="Google Shape;87;p1"/>
          <p:cNvGrpSpPr/>
          <p:nvPr/>
        </p:nvGrpSpPr>
        <p:grpSpPr>
          <a:xfrm>
            <a:off x="1442214" y="400454"/>
            <a:ext cx="1209546" cy="1252069"/>
            <a:chOff x="0" y="-28575"/>
            <a:chExt cx="812800" cy="841375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9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1"/>
          <p:cNvGrpSpPr/>
          <p:nvPr/>
        </p:nvGrpSpPr>
        <p:grpSpPr>
          <a:xfrm>
            <a:off x="16386543" y="7782256"/>
            <a:ext cx="2724448" cy="2820229"/>
            <a:chOff x="0" y="-28575"/>
            <a:chExt cx="812800" cy="841375"/>
          </a:xfrm>
        </p:grpSpPr>
        <p:sp>
          <p:nvSpPr>
            <p:cNvPr id="91" name="Google Shape;91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9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1"/>
          <p:cNvSpPr/>
          <p:nvPr/>
        </p:nvSpPr>
        <p:spPr>
          <a:xfrm>
            <a:off x="12910766" y="697865"/>
            <a:ext cx="4348534" cy="4114800"/>
          </a:xfrm>
          <a:custGeom>
            <a:avLst/>
            <a:gdLst/>
            <a:ahLst/>
            <a:cxnLst/>
            <a:rect l="l" t="t" r="r" b="b"/>
            <a:pathLst>
              <a:path w="4348534" h="4114800" extrusionOk="0">
                <a:moveTo>
                  <a:pt x="0" y="0"/>
                </a:moveTo>
                <a:lnTo>
                  <a:pt x="4348534" y="0"/>
                </a:lnTo>
                <a:lnTo>
                  <a:pt x="43485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4" name="Google Shape;94;p1"/>
          <p:cNvSpPr/>
          <p:nvPr/>
        </p:nvSpPr>
        <p:spPr>
          <a:xfrm>
            <a:off x="448431" y="2363050"/>
            <a:ext cx="4685360" cy="4114800"/>
          </a:xfrm>
          <a:custGeom>
            <a:avLst/>
            <a:gdLst/>
            <a:ahLst/>
            <a:cxnLst/>
            <a:rect l="l" t="t" r="r" b="b"/>
            <a:pathLst>
              <a:path w="4685360" h="4114800" extrusionOk="0">
                <a:moveTo>
                  <a:pt x="0" y="0"/>
                </a:moveTo>
                <a:lnTo>
                  <a:pt x="4685359" y="0"/>
                </a:lnTo>
                <a:lnTo>
                  <a:pt x="46853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5" name="Google Shape;95;p1"/>
          <p:cNvSpPr txBox="1"/>
          <p:nvPr/>
        </p:nvSpPr>
        <p:spPr>
          <a:xfrm>
            <a:off x="5610040" y="795655"/>
            <a:ext cx="6636300" cy="3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b="0" i="0" u="none" strike="noStrike" cap="none" dirty="0">
                <a:solidFill>
                  <a:srgbClr val="533D3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200" dirty="0">
                <a:solidFill>
                  <a:srgbClr val="533D30"/>
                </a:solidFill>
              </a:rPr>
              <a:t>NATURE’S </a:t>
            </a:r>
            <a:endParaRPr sz="9200" dirty="0">
              <a:solidFill>
                <a:srgbClr val="533D30"/>
              </a:solidFill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dirty="0">
                <a:solidFill>
                  <a:srgbClr val="533D30"/>
                </a:solidFill>
              </a:rPr>
              <a:t>NEST</a:t>
            </a:r>
            <a:endParaRPr sz="9200" dirty="0">
              <a:solidFill>
                <a:srgbClr val="533D30"/>
              </a:solidFill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-222550" y="6822525"/>
            <a:ext cx="7164300" cy="3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44269" marR="0" lvl="1" indent="-572134" algn="l" rtl="0">
              <a:lnSpc>
                <a:spcPct val="148009"/>
              </a:lnSpc>
              <a:spcBef>
                <a:spcPts val="0"/>
              </a:spcBef>
              <a:spcAft>
                <a:spcPts val="0"/>
              </a:spcAft>
              <a:buClr>
                <a:srgbClr val="573C27"/>
              </a:buClr>
              <a:buSzPts val="5299"/>
              <a:buFont typeface="Arial"/>
              <a:buChar char="•"/>
            </a:pPr>
            <a:r>
              <a:rPr lang="en-US" sz="5299">
                <a:solidFill>
                  <a:srgbClr val="573C27"/>
                </a:solidFill>
                <a:latin typeface="Reggae One"/>
                <a:ea typeface="Reggae One"/>
                <a:cs typeface="Reggae One"/>
                <a:sym typeface="Reggae One"/>
              </a:rPr>
              <a:t>MANDEEP KAUR</a:t>
            </a:r>
            <a:endParaRPr/>
          </a:p>
          <a:p>
            <a:pPr marL="1144269" marR="0" lvl="1" indent="-572134" algn="l" rtl="0">
              <a:lnSpc>
                <a:spcPct val="148009"/>
              </a:lnSpc>
              <a:spcBef>
                <a:spcPts val="0"/>
              </a:spcBef>
              <a:spcAft>
                <a:spcPts val="0"/>
              </a:spcAft>
              <a:buClr>
                <a:srgbClr val="573C27"/>
              </a:buClr>
              <a:buSzPts val="5299"/>
              <a:buFont typeface="Arial"/>
              <a:buChar char="•"/>
            </a:pPr>
            <a:r>
              <a:rPr lang="en-US" sz="5299" b="0" i="0" u="none" strike="noStrike" cap="none">
                <a:solidFill>
                  <a:srgbClr val="573C27"/>
                </a:solidFill>
                <a:latin typeface="Reggae One"/>
                <a:ea typeface="Reggae One"/>
                <a:cs typeface="Reggae One"/>
                <a:sym typeface="Reggae One"/>
              </a:rPr>
              <a:t>B</a:t>
            </a:r>
            <a:r>
              <a:rPr lang="en-US" sz="5299">
                <a:solidFill>
                  <a:srgbClr val="573C27"/>
                </a:solidFill>
                <a:latin typeface="Reggae One"/>
                <a:ea typeface="Reggae One"/>
                <a:cs typeface="Reggae One"/>
                <a:sym typeface="Reggae One"/>
              </a:rPr>
              <a:t>CA</a:t>
            </a:r>
            <a:endParaRPr/>
          </a:p>
          <a:p>
            <a:pPr marL="1144269" marR="0" lvl="1" indent="-572134" algn="l" rtl="0">
              <a:lnSpc>
                <a:spcPct val="148009"/>
              </a:lnSpc>
              <a:spcBef>
                <a:spcPts val="0"/>
              </a:spcBef>
              <a:spcAft>
                <a:spcPts val="0"/>
              </a:spcAft>
              <a:buClr>
                <a:srgbClr val="573C27"/>
              </a:buClr>
              <a:buSzPts val="5299"/>
              <a:buFont typeface="Arial"/>
              <a:buChar char="•"/>
            </a:pPr>
            <a:r>
              <a:rPr lang="en-US" sz="5299">
                <a:solidFill>
                  <a:srgbClr val="573C27"/>
                </a:solidFill>
                <a:latin typeface="Reggae One"/>
                <a:ea typeface="Reggae One"/>
                <a:cs typeface="Reggae One"/>
                <a:sym typeface="Reggae One"/>
              </a:rPr>
              <a:t>LPU</a:t>
            </a:r>
            <a:endParaRPr/>
          </a:p>
        </p:txBody>
      </p:sp>
      <p:sp>
        <p:nvSpPr>
          <p:cNvPr id="97" name="Google Shape;97;p1"/>
          <p:cNvSpPr txBox="1"/>
          <p:nvPr/>
        </p:nvSpPr>
        <p:spPr>
          <a:xfrm>
            <a:off x="7112325" y="5039775"/>
            <a:ext cx="10747500" cy="4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 dirty="0">
                <a:solidFill>
                  <a:srgbClr val="573C27"/>
                </a:solidFill>
                <a:latin typeface="Roboto"/>
                <a:ea typeface="Roboto"/>
                <a:cs typeface="Roboto"/>
                <a:sym typeface="Roboto"/>
              </a:rPr>
              <a:t>Wooden art celebrates the inherent beauty of wood, showcasing its natural grains and </a:t>
            </a:r>
            <a:r>
              <a:rPr lang="en-US" sz="3599" b="0" i="0" u="none" strike="noStrike" cap="none" dirty="0" err="1">
                <a:solidFill>
                  <a:srgbClr val="573C27"/>
                </a:solidFill>
                <a:latin typeface="Roboto"/>
                <a:ea typeface="Roboto"/>
                <a:cs typeface="Roboto"/>
                <a:sym typeface="Roboto"/>
              </a:rPr>
              <a:t>patterns.Wooden</a:t>
            </a:r>
            <a:r>
              <a:rPr lang="en-US" sz="3599" b="0" i="0" u="none" strike="noStrike" cap="none" dirty="0">
                <a:solidFill>
                  <a:srgbClr val="573C27"/>
                </a:solidFill>
                <a:latin typeface="Roboto"/>
                <a:ea typeface="Roboto"/>
                <a:cs typeface="Roboto"/>
                <a:sym typeface="Roboto"/>
              </a:rPr>
              <a:t> art encompasses a vast range of styles, from traditional carvings to modern abstract pieces.</a:t>
            </a:r>
            <a:endParaRPr dirty="0"/>
          </a:p>
          <a:p>
            <a:pPr marL="0" marR="0" lvl="0" indent="0" algn="ctr" rtl="0">
              <a:lnSpc>
                <a:spcPct val="39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39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E4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10"/>
          <p:cNvGrpSpPr/>
          <p:nvPr/>
        </p:nvGrpSpPr>
        <p:grpSpPr>
          <a:xfrm>
            <a:off x="-333524" y="8178120"/>
            <a:ext cx="2724448" cy="2820229"/>
            <a:chOff x="0" y="-28575"/>
            <a:chExt cx="812800" cy="841375"/>
          </a:xfrm>
        </p:grpSpPr>
        <p:sp>
          <p:nvSpPr>
            <p:cNvPr id="268" name="Google Shape;268;p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D0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0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8736925" y="8178120"/>
            <a:ext cx="2724448" cy="2820229"/>
            <a:chOff x="0" y="-28575"/>
            <a:chExt cx="812800" cy="841375"/>
          </a:xfrm>
        </p:grpSpPr>
        <p:sp>
          <p:nvSpPr>
            <p:cNvPr id="271" name="Google Shape;271;p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D0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0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10"/>
          <p:cNvSpPr txBox="1"/>
          <p:nvPr/>
        </p:nvSpPr>
        <p:spPr>
          <a:xfrm>
            <a:off x="2834221" y="2210842"/>
            <a:ext cx="13908643" cy="6007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736" b="0" i="0" u="none" strike="noStrike" cap="none" dirty="0">
                <a:solidFill>
                  <a:srgbClr val="6E6256"/>
                </a:solidFill>
                <a:latin typeface="Arial"/>
                <a:ea typeface="Arial"/>
                <a:cs typeface="Arial"/>
                <a:sym typeface="Arial"/>
              </a:rPr>
              <a:t>DATA  FLOW 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50" b="0" i="0" u="none" strike="noStrike" cap="none" dirty="0">
                <a:solidFill>
                  <a:srgbClr val="6E6256"/>
                </a:solidFill>
                <a:latin typeface="Arial"/>
                <a:ea typeface="Arial"/>
                <a:cs typeface="Arial"/>
                <a:sym typeface="Arial"/>
              </a:rPr>
              <a:t>DIAGRAMS</a:t>
            </a:r>
            <a:endParaRPr dirty="0"/>
          </a:p>
        </p:txBody>
      </p:sp>
      <p:sp>
        <p:nvSpPr>
          <p:cNvPr id="274" name="Google Shape;274;p10"/>
          <p:cNvSpPr/>
          <p:nvPr/>
        </p:nvSpPr>
        <p:spPr>
          <a:xfrm>
            <a:off x="15409674" y="6449085"/>
            <a:ext cx="3052420" cy="3649632"/>
          </a:xfrm>
          <a:custGeom>
            <a:avLst/>
            <a:gdLst/>
            <a:ahLst/>
            <a:cxnLst/>
            <a:rect l="l" t="t" r="r" b="b"/>
            <a:pathLst>
              <a:path w="3052420" h="3649632" extrusionOk="0">
                <a:moveTo>
                  <a:pt x="0" y="0"/>
                </a:moveTo>
                <a:lnTo>
                  <a:pt x="3052420" y="0"/>
                </a:lnTo>
                <a:lnTo>
                  <a:pt x="3052420" y="3649632"/>
                </a:lnTo>
                <a:lnTo>
                  <a:pt x="0" y="3649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5" name="Google Shape;275;p10"/>
          <p:cNvSpPr/>
          <p:nvPr/>
        </p:nvSpPr>
        <p:spPr>
          <a:xfrm>
            <a:off x="0" y="6172200"/>
            <a:ext cx="2850434" cy="4114800"/>
          </a:xfrm>
          <a:custGeom>
            <a:avLst/>
            <a:gdLst/>
            <a:ahLst/>
            <a:cxnLst/>
            <a:rect l="l" t="t" r="r" b="b"/>
            <a:pathLst>
              <a:path w="2850434" h="4114800" extrusionOk="0">
                <a:moveTo>
                  <a:pt x="0" y="0"/>
                </a:moveTo>
                <a:lnTo>
                  <a:pt x="2850434" y="0"/>
                </a:lnTo>
                <a:lnTo>
                  <a:pt x="28504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7B68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" name="Google Shape;280;p11"/>
          <p:cNvCxnSpPr/>
          <p:nvPr/>
        </p:nvCxnSpPr>
        <p:spPr>
          <a:xfrm>
            <a:off x="823828" y="2825322"/>
            <a:ext cx="13499624" cy="0"/>
          </a:xfrm>
          <a:prstGeom prst="straightConnector1">
            <a:avLst/>
          </a:prstGeom>
          <a:noFill/>
          <a:ln w="19050" cap="flat" cmpd="sng">
            <a:solidFill>
              <a:srgbClr val="FDF7E4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1" name="Google Shape;281;p11"/>
          <p:cNvGrpSpPr/>
          <p:nvPr/>
        </p:nvGrpSpPr>
        <p:grpSpPr>
          <a:xfrm>
            <a:off x="13907541" y="1788518"/>
            <a:ext cx="1938807" cy="2006968"/>
            <a:chOff x="0" y="-28575"/>
            <a:chExt cx="812800" cy="841375"/>
          </a:xfrm>
        </p:grpSpPr>
        <p:sp>
          <p:nvSpPr>
            <p:cNvPr id="282" name="Google Shape;282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D0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11"/>
          <p:cNvGrpSpPr/>
          <p:nvPr/>
        </p:nvGrpSpPr>
        <p:grpSpPr>
          <a:xfrm>
            <a:off x="6920807" y="4746603"/>
            <a:ext cx="3860231" cy="3252036"/>
            <a:chOff x="0" y="-2737"/>
            <a:chExt cx="812800" cy="684740"/>
          </a:xfrm>
        </p:grpSpPr>
        <p:sp>
          <p:nvSpPr>
            <p:cNvPr id="285" name="Google Shape;285;p11"/>
            <p:cNvSpPr/>
            <p:nvPr/>
          </p:nvSpPr>
          <p:spPr>
            <a:xfrm>
              <a:off x="0" y="0"/>
              <a:ext cx="812800" cy="682003"/>
            </a:xfrm>
            <a:custGeom>
              <a:avLst/>
              <a:gdLst/>
              <a:ahLst/>
              <a:cxnLst/>
              <a:rect l="l" t="t" r="r" b="b"/>
              <a:pathLst>
                <a:path w="812800" h="682003" extrusionOk="0">
                  <a:moveTo>
                    <a:pt x="406400" y="0"/>
                  </a:moveTo>
                  <a:cubicBezTo>
                    <a:pt x="181951" y="0"/>
                    <a:pt x="0" y="152672"/>
                    <a:pt x="0" y="341002"/>
                  </a:cubicBezTo>
                  <a:cubicBezTo>
                    <a:pt x="0" y="529332"/>
                    <a:pt x="181951" y="682003"/>
                    <a:pt x="406400" y="682003"/>
                  </a:cubicBezTo>
                  <a:cubicBezTo>
                    <a:pt x="630849" y="682003"/>
                    <a:pt x="812800" y="529332"/>
                    <a:pt x="812800" y="341002"/>
                  </a:cubicBezTo>
                  <a:cubicBezTo>
                    <a:pt x="812800" y="15267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D0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 txBox="1"/>
            <p:nvPr/>
          </p:nvSpPr>
          <p:spPr>
            <a:xfrm>
              <a:off x="76200" y="-2737"/>
              <a:ext cx="660300" cy="6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00">
                  <a:solidFill>
                    <a:srgbClr val="533D30"/>
                  </a:solidFill>
                  <a:latin typeface="Calistoga"/>
                  <a:ea typeface="Calistoga"/>
                  <a:cs typeface="Calistoga"/>
                  <a:sym typeface="Calistoga"/>
                </a:rPr>
                <a:t>NATURE’S </a:t>
              </a:r>
              <a:endParaRPr sz="3900">
                <a:solidFill>
                  <a:srgbClr val="533D30"/>
                </a:solidFill>
                <a:latin typeface="Calistoga"/>
                <a:ea typeface="Calistoga"/>
                <a:cs typeface="Calistoga"/>
                <a:sym typeface="Calistoga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00">
                  <a:solidFill>
                    <a:srgbClr val="533D30"/>
                  </a:solidFill>
                  <a:latin typeface="Calistoga"/>
                  <a:ea typeface="Calistoga"/>
                  <a:cs typeface="Calistoga"/>
                  <a:sym typeface="Calistoga"/>
                </a:rPr>
                <a:t>NEST</a:t>
              </a:r>
              <a:endParaRPr sz="3900">
                <a:solidFill>
                  <a:srgbClr val="533D30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  <p:grpSp>
        <p:nvGrpSpPr>
          <p:cNvPr id="287" name="Google Shape;287;p11"/>
          <p:cNvGrpSpPr/>
          <p:nvPr/>
        </p:nvGrpSpPr>
        <p:grpSpPr>
          <a:xfrm>
            <a:off x="1529934" y="5032233"/>
            <a:ext cx="3426995" cy="2450155"/>
            <a:chOff x="0" y="-66675"/>
            <a:chExt cx="902577" cy="645304"/>
          </a:xfrm>
        </p:grpSpPr>
        <p:sp>
          <p:nvSpPr>
            <p:cNvPr id="288" name="Google Shape;288;p11"/>
            <p:cNvSpPr/>
            <p:nvPr/>
          </p:nvSpPr>
          <p:spPr>
            <a:xfrm>
              <a:off x="0" y="0"/>
              <a:ext cx="902577" cy="578629"/>
            </a:xfrm>
            <a:custGeom>
              <a:avLst/>
              <a:gdLst/>
              <a:ahLst/>
              <a:cxnLst/>
              <a:rect l="l" t="t" r="r" b="b"/>
              <a:pathLst>
                <a:path w="902577" h="578629" extrusionOk="0">
                  <a:moveTo>
                    <a:pt x="0" y="0"/>
                  </a:moveTo>
                  <a:lnTo>
                    <a:pt x="902577" y="0"/>
                  </a:lnTo>
                  <a:lnTo>
                    <a:pt x="902577" y="578629"/>
                  </a:lnTo>
                  <a:lnTo>
                    <a:pt x="0" y="578629"/>
                  </a:lnTo>
                  <a:close/>
                </a:path>
              </a:pathLst>
            </a:custGeom>
            <a:solidFill>
              <a:srgbClr val="DED0B6"/>
            </a:solidFill>
            <a:ln>
              <a:noFill/>
            </a:ln>
          </p:spPr>
        </p:sp>
        <p:sp>
          <p:nvSpPr>
            <p:cNvPr id="289" name="Google Shape;289;p11"/>
            <p:cNvSpPr txBox="1"/>
            <p:nvPr/>
          </p:nvSpPr>
          <p:spPr>
            <a:xfrm>
              <a:off x="0" y="-66675"/>
              <a:ext cx="902577" cy="645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 b="0" i="0" u="none" strike="noStrike" cap="none">
                  <a:solidFill>
                    <a:srgbClr val="A16C45"/>
                  </a:solidFill>
                  <a:latin typeface="Calistoga"/>
                  <a:ea typeface="Calistoga"/>
                  <a:cs typeface="Calistoga"/>
                  <a:sym typeface="Calistoga"/>
                </a:rPr>
                <a:t>ADMIN</a:t>
              </a:r>
              <a:endParaRPr/>
            </a:p>
          </p:txBody>
        </p:sp>
      </p:grpSp>
      <p:grpSp>
        <p:nvGrpSpPr>
          <p:cNvPr id="290" name="Google Shape;290;p11"/>
          <p:cNvGrpSpPr/>
          <p:nvPr/>
        </p:nvGrpSpPr>
        <p:grpSpPr>
          <a:xfrm>
            <a:off x="12743183" y="5041758"/>
            <a:ext cx="3354561" cy="2441027"/>
            <a:chOff x="0" y="-66675"/>
            <a:chExt cx="883500" cy="642900"/>
          </a:xfrm>
        </p:grpSpPr>
        <p:sp>
          <p:nvSpPr>
            <p:cNvPr id="291" name="Google Shape;291;p11"/>
            <p:cNvSpPr/>
            <p:nvPr/>
          </p:nvSpPr>
          <p:spPr>
            <a:xfrm>
              <a:off x="0" y="0"/>
              <a:ext cx="883386" cy="576120"/>
            </a:xfrm>
            <a:custGeom>
              <a:avLst/>
              <a:gdLst/>
              <a:ahLst/>
              <a:cxnLst/>
              <a:rect l="l" t="t" r="r" b="b"/>
              <a:pathLst>
                <a:path w="883386" h="576120" extrusionOk="0">
                  <a:moveTo>
                    <a:pt x="0" y="0"/>
                  </a:moveTo>
                  <a:lnTo>
                    <a:pt x="883386" y="0"/>
                  </a:lnTo>
                  <a:lnTo>
                    <a:pt x="883386" y="576120"/>
                  </a:lnTo>
                  <a:lnTo>
                    <a:pt x="0" y="576120"/>
                  </a:lnTo>
                  <a:close/>
                </a:path>
              </a:pathLst>
            </a:custGeom>
            <a:solidFill>
              <a:srgbClr val="DED0B6"/>
            </a:solidFill>
            <a:ln>
              <a:noFill/>
            </a:ln>
          </p:spPr>
        </p:sp>
        <p:sp>
          <p:nvSpPr>
            <p:cNvPr id="292" name="Google Shape;292;p11"/>
            <p:cNvSpPr txBox="1"/>
            <p:nvPr/>
          </p:nvSpPr>
          <p:spPr>
            <a:xfrm>
              <a:off x="0" y="-66675"/>
              <a:ext cx="8835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 b="0" i="0" u="none" strike="noStrike" cap="none" dirty="0">
                  <a:solidFill>
                    <a:srgbClr val="A16C45"/>
                  </a:solidFill>
                  <a:latin typeface="Calistoga"/>
                  <a:ea typeface="Calistoga"/>
                  <a:cs typeface="Calistoga"/>
                  <a:sym typeface="Calistoga"/>
                </a:rPr>
                <a:t>CUSTOMER</a:t>
              </a:r>
              <a:endParaRPr dirty="0"/>
            </a:p>
          </p:txBody>
        </p:sp>
      </p:grpSp>
      <p:cxnSp>
        <p:nvCxnSpPr>
          <p:cNvPr id="293" name="Google Shape;293;p11"/>
          <p:cNvCxnSpPr/>
          <p:nvPr/>
        </p:nvCxnSpPr>
        <p:spPr>
          <a:xfrm rot="10800000" flipH="1">
            <a:off x="4956908" y="6379081"/>
            <a:ext cx="1963800" cy="4800"/>
          </a:xfrm>
          <a:prstGeom prst="straightConnector1">
            <a:avLst/>
          </a:prstGeom>
          <a:noFill/>
          <a:ln w="104775" cap="flat" cmpd="sng">
            <a:solidFill>
              <a:srgbClr val="FDF7E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4" name="Google Shape;294;p11"/>
          <p:cNvCxnSpPr/>
          <p:nvPr/>
        </p:nvCxnSpPr>
        <p:spPr>
          <a:xfrm>
            <a:off x="10781033" y="6369594"/>
            <a:ext cx="1962300" cy="19200"/>
          </a:xfrm>
          <a:prstGeom prst="straightConnector1">
            <a:avLst/>
          </a:prstGeom>
          <a:noFill/>
          <a:ln w="104775" cap="flat" cmpd="sng">
            <a:solidFill>
              <a:srgbClr val="FDF7E4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295" name="Google Shape;295;p11"/>
          <p:cNvSpPr/>
          <p:nvPr/>
        </p:nvSpPr>
        <p:spPr>
          <a:xfrm>
            <a:off x="249684" y="-557185"/>
            <a:ext cx="3718283" cy="4114800"/>
          </a:xfrm>
          <a:custGeom>
            <a:avLst/>
            <a:gdLst/>
            <a:ahLst/>
            <a:cxnLst/>
            <a:rect l="l" t="t" r="r" b="b"/>
            <a:pathLst>
              <a:path w="3718283" h="4114800" extrusionOk="0">
                <a:moveTo>
                  <a:pt x="0" y="0"/>
                </a:moveTo>
                <a:lnTo>
                  <a:pt x="3718283" y="0"/>
                </a:lnTo>
                <a:lnTo>
                  <a:pt x="37182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6" name="Google Shape;296;p11"/>
          <p:cNvSpPr txBox="1"/>
          <p:nvPr/>
        </p:nvSpPr>
        <p:spPr>
          <a:xfrm>
            <a:off x="4121838" y="487833"/>
            <a:ext cx="6422211" cy="190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53" b="0" i="0" u="none" strike="noStrike" cap="none" dirty="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  </a:t>
            </a:r>
            <a:r>
              <a:rPr lang="en-US" sz="6553" b="0" i="0" u="none" strike="noStrike" cap="none" dirty="0">
                <a:solidFill>
                  <a:srgbClr val="533D30"/>
                </a:solidFill>
                <a:latin typeface="Calistoga"/>
                <a:ea typeface="Calistoga"/>
                <a:cs typeface="Calistoga"/>
                <a:sym typeface="Calistoga"/>
              </a:rPr>
              <a:t>    DATA  FLOW</a:t>
            </a:r>
            <a:endParaRPr dirty="0"/>
          </a:p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66" b="0" i="0" u="none" strike="noStrike" cap="none" dirty="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        </a:t>
            </a:r>
            <a:r>
              <a:rPr lang="en-US" sz="4266" b="0" i="0" u="none" strike="noStrike" cap="none" dirty="0">
                <a:solidFill>
                  <a:srgbClr val="533D30"/>
                </a:solidFill>
                <a:latin typeface="Calistoga"/>
                <a:ea typeface="Calistoga"/>
                <a:cs typeface="Calistoga"/>
                <a:sym typeface="Calistoga"/>
              </a:rPr>
              <a:t> DIAGRAM-LEVEL 0 </a:t>
            </a:r>
            <a:r>
              <a:rPr lang="en-US" sz="4266" b="0" i="0" u="none" strike="noStrike" cap="none" dirty="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 </a:t>
            </a:r>
            <a:endParaRPr dirty="0"/>
          </a:p>
        </p:txBody>
      </p:sp>
      <p:sp>
        <p:nvSpPr>
          <p:cNvPr id="297" name="Google Shape;297;p11"/>
          <p:cNvSpPr/>
          <p:nvPr/>
        </p:nvSpPr>
        <p:spPr>
          <a:xfrm>
            <a:off x="11785224" y="7837100"/>
            <a:ext cx="6183443" cy="4114800"/>
          </a:xfrm>
          <a:custGeom>
            <a:avLst/>
            <a:gdLst/>
            <a:ahLst/>
            <a:cxnLst/>
            <a:rect l="l" t="t" r="r" b="b"/>
            <a:pathLst>
              <a:path w="6183443" h="4114800" extrusionOk="0">
                <a:moveTo>
                  <a:pt x="0" y="0"/>
                </a:moveTo>
                <a:lnTo>
                  <a:pt x="6183442" y="0"/>
                </a:lnTo>
                <a:lnTo>
                  <a:pt x="61834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E4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" name="Google Shape;302;p12"/>
          <p:cNvCxnSpPr/>
          <p:nvPr/>
        </p:nvCxnSpPr>
        <p:spPr>
          <a:xfrm>
            <a:off x="-19542" y="2207345"/>
            <a:ext cx="7920759" cy="0"/>
          </a:xfrm>
          <a:prstGeom prst="straightConnector1">
            <a:avLst/>
          </a:prstGeom>
          <a:noFill/>
          <a:ln w="19050" cap="flat" cmpd="sng">
            <a:solidFill>
              <a:srgbClr val="6E625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3" name="Google Shape;303;p12"/>
          <p:cNvCxnSpPr/>
          <p:nvPr/>
        </p:nvCxnSpPr>
        <p:spPr>
          <a:xfrm>
            <a:off x="8473209" y="9843328"/>
            <a:ext cx="9814791" cy="0"/>
          </a:xfrm>
          <a:prstGeom prst="straightConnector1">
            <a:avLst/>
          </a:prstGeom>
          <a:noFill/>
          <a:ln w="19050" cap="flat" cmpd="sng">
            <a:solidFill>
              <a:srgbClr val="A4907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4" name="Google Shape;304;p12"/>
          <p:cNvCxnSpPr/>
          <p:nvPr/>
        </p:nvCxnSpPr>
        <p:spPr>
          <a:xfrm>
            <a:off x="8473209" y="826876"/>
            <a:ext cx="9814791" cy="0"/>
          </a:xfrm>
          <a:prstGeom prst="straightConnector1">
            <a:avLst/>
          </a:prstGeom>
          <a:noFill/>
          <a:ln w="19050" cap="flat" cmpd="sng">
            <a:solidFill>
              <a:srgbClr val="A4907C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5" name="Google Shape;305;p12"/>
          <p:cNvGrpSpPr/>
          <p:nvPr/>
        </p:nvGrpSpPr>
        <p:grpSpPr>
          <a:xfrm>
            <a:off x="7469063" y="9078290"/>
            <a:ext cx="1143984" cy="1184202"/>
            <a:chOff x="0" y="-28575"/>
            <a:chExt cx="812800" cy="841375"/>
          </a:xfrm>
        </p:grpSpPr>
        <p:sp>
          <p:nvSpPr>
            <p:cNvPr id="306" name="Google Shape;306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D0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2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12"/>
          <p:cNvGrpSpPr/>
          <p:nvPr/>
        </p:nvGrpSpPr>
        <p:grpSpPr>
          <a:xfrm>
            <a:off x="7329225" y="205141"/>
            <a:ext cx="1143984" cy="1184202"/>
            <a:chOff x="0" y="-28575"/>
            <a:chExt cx="812800" cy="841375"/>
          </a:xfrm>
        </p:grpSpPr>
        <p:sp>
          <p:nvSpPr>
            <p:cNvPr id="309" name="Google Shape;309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D0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2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11" name="Google Shape;311;p12"/>
          <p:cNvCxnSpPr/>
          <p:nvPr/>
        </p:nvCxnSpPr>
        <p:spPr>
          <a:xfrm>
            <a:off x="9201870" y="8532473"/>
            <a:ext cx="1168393" cy="0"/>
          </a:xfrm>
          <a:prstGeom prst="straightConnector1">
            <a:avLst/>
          </a:prstGeom>
          <a:noFill/>
          <a:ln w="114300" cap="flat" cmpd="sng">
            <a:solidFill>
              <a:srgbClr val="A4907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2" name="Google Shape;312;p12"/>
          <p:cNvCxnSpPr/>
          <p:nvPr/>
        </p:nvCxnSpPr>
        <p:spPr>
          <a:xfrm>
            <a:off x="13462536" y="8432884"/>
            <a:ext cx="1559121" cy="8365"/>
          </a:xfrm>
          <a:prstGeom prst="straightConnector1">
            <a:avLst/>
          </a:prstGeom>
          <a:noFill/>
          <a:ln w="76200" cap="flat" cmpd="sng">
            <a:solidFill>
              <a:srgbClr val="A4907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3" name="Google Shape;313;p12"/>
          <p:cNvSpPr txBox="1"/>
          <p:nvPr/>
        </p:nvSpPr>
        <p:spPr>
          <a:xfrm>
            <a:off x="724841" y="109767"/>
            <a:ext cx="5786348" cy="1741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99" b="0" i="0" u="none" strike="noStrike" cap="none" dirty="0">
                <a:solidFill>
                  <a:srgbClr val="6E6256"/>
                </a:solidFill>
                <a:latin typeface="Calistoga"/>
                <a:ea typeface="Calistoga"/>
                <a:cs typeface="Calistoga"/>
                <a:sym typeface="Calistoga"/>
              </a:rPr>
              <a:t>DATA FLOW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cap="none" dirty="0">
                <a:solidFill>
                  <a:srgbClr val="533D30"/>
                </a:solidFill>
                <a:latin typeface="Calistoga"/>
                <a:ea typeface="Calistoga"/>
                <a:cs typeface="Calistoga"/>
                <a:sym typeface="Calistoga"/>
              </a:rPr>
              <a:t>DIAGRAM-ADMIN</a:t>
            </a:r>
            <a:endParaRPr dirty="0"/>
          </a:p>
        </p:txBody>
      </p:sp>
      <p:sp>
        <p:nvSpPr>
          <p:cNvPr id="314" name="Google Shape;314;p12"/>
          <p:cNvSpPr txBox="1"/>
          <p:nvPr/>
        </p:nvSpPr>
        <p:spPr>
          <a:xfrm>
            <a:off x="10372633" y="8110504"/>
            <a:ext cx="309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73C27"/>
                </a:solidFill>
                <a:latin typeface="Roboto"/>
                <a:ea typeface="Roboto"/>
                <a:cs typeface="Roboto"/>
                <a:sym typeface="Roboto"/>
              </a:rPr>
              <a:t>MANAGE DESIGNS</a:t>
            </a:r>
            <a:endParaRPr/>
          </a:p>
        </p:txBody>
      </p:sp>
      <p:grpSp>
        <p:nvGrpSpPr>
          <p:cNvPr id="315" name="Google Shape;315;p12"/>
          <p:cNvGrpSpPr/>
          <p:nvPr/>
        </p:nvGrpSpPr>
        <p:grpSpPr>
          <a:xfrm>
            <a:off x="7748739" y="1561102"/>
            <a:ext cx="1144016" cy="1184235"/>
            <a:chOff x="0" y="-28575"/>
            <a:chExt cx="812800" cy="841375"/>
          </a:xfrm>
        </p:grpSpPr>
        <p:sp>
          <p:nvSpPr>
            <p:cNvPr id="316" name="Google Shape;316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D0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2"/>
            <p:cNvSpPr txBox="1"/>
            <p:nvPr/>
          </p:nvSpPr>
          <p:spPr>
            <a:xfrm>
              <a:off x="76200" y="-28575"/>
              <a:ext cx="660300" cy="7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8" name="Google Shape;318;p12"/>
          <p:cNvGrpSpPr/>
          <p:nvPr/>
        </p:nvGrpSpPr>
        <p:grpSpPr>
          <a:xfrm>
            <a:off x="413672" y="3654831"/>
            <a:ext cx="4150312" cy="2830927"/>
            <a:chOff x="0" y="-17463"/>
            <a:chExt cx="1093079" cy="745589"/>
          </a:xfrm>
        </p:grpSpPr>
        <p:sp>
          <p:nvSpPr>
            <p:cNvPr id="319" name="Google Shape;319;p12"/>
            <p:cNvSpPr/>
            <p:nvPr/>
          </p:nvSpPr>
          <p:spPr>
            <a:xfrm>
              <a:off x="0" y="0"/>
              <a:ext cx="1093079" cy="728126"/>
            </a:xfrm>
            <a:custGeom>
              <a:avLst/>
              <a:gdLst/>
              <a:ahLst/>
              <a:cxnLst/>
              <a:rect l="l" t="t" r="r" b="b"/>
              <a:pathLst>
                <a:path w="1093079" h="728126" extrusionOk="0">
                  <a:moveTo>
                    <a:pt x="546539" y="0"/>
                  </a:moveTo>
                  <a:cubicBezTo>
                    <a:pt x="244694" y="0"/>
                    <a:pt x="0" y="162997"/>
                    <a:pt x="0" y="364063"/>
                  </a:cubicBezTo>
                  <a:cubicBezTo>
                    <a:pt x="0" y="565129"/>
                    <a:pt x="244694" y="728126"/>
                    <a:pt x="546539" y="728126"/>
                  </a:cubicBezTo>
                  <a:cubicBezTo>
                    <a:pt x="848385" y="728126"/>
                    <a:pt x="1093079" y="565129"/>
                    <a:pt x="1093079" y="364063"/>
                  </a:cubicBezTo>
                  <a:cubicBezTo>
                    <a:pt x="1093079" y="162997"/>
                    <a:pt x="848385" y="0"/>
                    <a:pt x="546539" y="0"/>
                  </a:cubicBezTo>
                  <a:close/>
                </a:path>
              </a:pathLst>
            </a:custGeom>
            <a:solidFill>
              <a:srgbClr val="DED0B6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2"/>
            <p:cNvSpPr txBox="1"/>
            <p:nvPr/>
          </p:nvSpPr>
          <p:spPr>
            <a:xfrm>
              <a:off x="102476" y="-17463"/>
              <a:ext cx="8880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100" b="0" i="0" u="none" strike="noStrike" cap="none">
                  <a:solidFill>
                    <a:srgbClr val="6E6256"/>
                  </a:solidFill>
                  <a:latin typeface="Arial"/>
                  <a:ea typeface="Arial"/>
                  <a:cs typeface="Arial"/>
                  <a:sym typeface="Arial"/>
                </a:rPr>
                <a:t>ADMIN</a:t>
              </a:r>
              <a:endParaRPr/>
            </a:p>
          </p:txBody>
        </p:sp>
      </p:grpSp>
      <p:grpSp>
        <p:nvGrpSpPr>
          <p:cNvPr id="321" name="Google Shape;321;p12"/>
          <p:cNvGrpSpPr/>
          <p:nvPr/>
        </p:nvGrpSpPr>
        <p:grpSpPr>
          <a:xfrm>
            <a:off x="5156519" y="3579437"/>
            <a:ext cx="3316710" cy="3086120"/>
            <a:chOff x="0" y="0"/>
            <a:chExt cx="873531" cy="812800"/>
          </a:xfrm>
        </p:grpSpPr>
        <p:sp>
          <p:nvSpPr>
            <p:cNvPr id="322" name="Google Shape;322;p12"/>
            <p:cNvSpPr/>
            <p:nvPr/>
          </p:nvSpPr>
          <p:spPr>
            <a:xfrm>
              <a:off x="0" y="0"/>
              <a:ext cx="873531" cy="812800"/>
            </a:xfrm>
            <a:custGeom>
              <a:avLst/>
              <a:gdLst/>
              <a:ahLst/>
              <a:cxnLst/>
              <a:rect l="l" t="t" r="r" b="b"/>
              <a:pathLst>
                <a:path w="873531" h="812800" extrusionOk="0">
                  <a:moveTo>
                    <a:pt x="436766" y="0"/>
                  </a:moveTo>
                  <a:lnTo>
                    <a:pt x="873531" y="406400"/>
                  </a:lnTo>
                  <a:lnTo>
                    <a:pt x="436766" y="812800"/>
                  </a:lnTo>
                  <a:lnTo>
                    <a:pt x="0" y="406400"/>
                  </a:lnTo>
                  <a:lnTo>
                    <a:pt x="436766" y="0"/>
                  </a:lnTo>
                  <a:close/>
                </a:path>
              </a:pathLst>
            </a:custGeom>
            <a:solidFill>
              <a:srgbClr val="BBAB8C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23" name="Google Shape;323;p12"/>
            <p:cNvSpPr txBox="1"/>
            <p:nvPr/>
          </p:nvSpPr>
          <p:spPr>
            <a:xfrm>
              <a:off x="150138" y="73025"/>
              <a:ext cx="573300" cy="6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0" i="0" u="none" strike="noStrike" cap="none" dirty="0">
                  <a:solidFill>
                    <a:srgbClr val="533D30"/>
                  </a:solidFill>
                  <a:latin typeface="Arial"/>
                  <a:ea typeface="Arial"/>
                  <a:cs typeface="Arial"/>
                  <a:sym typeface="Arial"/>
                </a:rPr>
                <a:t>IS LOGGED </a:t>
              </a:r>
              <a:endParaRPr dirty="0"/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0" i="0" u="none" strike="noStrike" cap="none" dirty="0">
                  <a:solidFill>
                    <a:srgbClr val="533D30"/>
                  </a:solidFill>
                  <a:latin typeface="Arial"/>
                  <a:ea typeface="Arial"/>
                  <a:cs typeface="Arial"/>
                  <a:sym typeface="Arial"/>
                </a:rPr>
                <a:t>IN?</a:t>
              </a:r>
              <a:endParaRPr dirty="0"/>
            </a:p>
          </p:txBody>
        </p:sp>
      </p:grpSp>
      <p:sp>
        <p:nvSpPr>
          <p:cNvPr id="324" name="Google Shape;324;p12"/>
          <p:cNvSpPr/>
          <p:nvPr/>
        </p:nvSpPr>
        <p:spPr>
          <a:xfrm>
            <a:off x="10353445" y="1768002"/>
            <a:ext cx="3091865" cy="1688931"/>
          </a:xfrm>
          <a:custGeom>
            <a:avLst/>
            <a:gdLst/>
            <a:ahLst/>
            <a:cxnLst/>
            <a:rect l="l" t="t" r="r" b="b"/>
            <a:pathLst>
              <a:path w="3091865" h="1688931" extrusionOk="0">
                <a:moveTo>
                  <a:pt x="0" y="0"/>
                </a:moveTo>
                <a:lnTo>
                  <a:pt x="3091864" y="0"/>
                </a:lnTo>
                <a:lnTo>
                  <a:pt x="3091864" y="1688931"/>
                </a:lnTo>
                <a:lnTo>
                  <a:pt x="0" y="16889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5" name="Google Shape;325;p12"/>
          <p:cNvSpPr/>
          <p:nvPr/>
        </p:nvSpPr>
        <p:spPr>
          <a:xfrm>
            <a:off x="10391545" y="3792433"/>
            <a:ext cx="3091865" cy="1688931"/>
          </a:xfrm>
          <a:custGeom>
            <a:avLst/>
            <a:gdLst/>
            <a:ahLst/>
            <a:cxnLst/>
            <a:rect l="l" t="t" r="r" b="b"/>
            <a:pathLst>
              <a:path w="3091865" h="1688931" extrusionOk="0">
                <a:moveTo>
                  <a:pt x="0" y="0"/>
                </a:moveTo>
                <a:lnTo>
                  <a:pt x="3091864" y="0"/>
                </a:lnTo>
                <a:lnTo>
                  <a:pt x="3091864" y="1688931"/>
                </a:lnTo>
                <a:lnTo>
                  <a:pt x="0" y="16889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6" name="Google Shape;326;p12"/>
          <p:cNvSpPr/>
          <p:nvPr/>
        </p:nvSpPr>
        <p:spPr>
          <a:xfrm>
            <a:off x="10352083" y="5735773"/>
            <a:ext cx="3091865" cy="1688931"/>
          </a:xfrm>
          <a:custGeom>
            <a:avLst/>
            <a:gdLst/>
            <a:ahLst/>
            <a:cxnLst/>
            <a:rect l="l" t="t" r="r" b="b"/>
            <a:pathLst>
              <a:path w="3091865" h="1688931" extrusionOk="0">
                <a:moveTo>
                  <a:pt x="0" y="0"/>
                </a:moveTo>
                <a:lnTo>
                  <a:pt x="3091864" y="0"/>
                </a:lnTo>
                <a:lnTo>
                  <a:pt x="3091864" y="1688931"/>
                </a:lnTo>
                <a:lnTo>
                  <a:pt x="0" y="16889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7" name="Google Shape;327;p12"/>
          <p:cNvSpPr/>
          <p:nvPr/>
        </p:nvSpPr>
        <p:spPr>
          <a:xfrm>
            <a:off x="10370263" y="7688008"/>
            <a:ext cx="3091865" cy="1688931"/>
          </a:xfrm>
          <a:custGeom>
            <a:avLst/>
            <a:gdLst/>
            <a:ahLst/>
            <a:cxnLst/>
            <a:rect l="l" t="t" r="r" b="b"/>
            <a:pathLst>
              <a:path w="3091865" h="1688931" extrusionOk="0">
                <a:moveTo>
                  <a:pt x="0" y="0"/>
                </a:moveTo>
                <a:lnTo>
                  <a:pt x="3091864" y="0"/>
                </a:lnTo>
                <a:lnTo>
                  <a:pt x="3091864" y="1688931"/>
                </a:lnTo>
                <a:lnTo>
                  <a:pt x="0" y="16889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328" name="Google Shape;328;p12"/>
          <p:cNvCxnSpPr/>
          <p:nvPr/>
        </p:nvCxnSpPr>
        <p:spPr>
          <a:xfrm>
            <a:off x="4563956" y="5103437"/>
            <a:ext cx="592500" cy="0"/>
          </a:xfrm>
          <a:prstGeom prst="straightConnector1">
            <a:avLst/>
          </a:prstGeom>
          <a:noFill/>
          <a:ln w="66675" cap="flat" cmpd="sng">
            <a:solidFill>
              <a:srgbClr val="A4907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9" name="Google Shape;329;p12"/>
          <p:cNvCxnSpPr/>
          <p:nvPr/>
        </p:nvCxnSpPr>
        <p:spPr>
          <a:xfrm>
            <a:off x="8473209" y="5122487"/>
            <a:ext cx="670800" cy="0"/>
          </a:xfrm>
          <a:prstGeom prst="straightConnector1">
            <a:avLst/>
          </a:prstGeom>
          <a:noFill/>
          <a:ln w="66675" cap="flat" cmpd="sng">
            <a:solidFill>
              <a:srgbClr val="A4907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" name="Google Shape;330;p12"/>
          <p:cNvCxnSpPr/>
          <p:nvPr/>
        </p:nvCxnSpPr>
        <p:spPr>
          <a:xfrm>
            <a:off x="9201870" y="2411204"/>
            <a:ext cx="1168500" cy="0"/>
          </a:xfrm>
          <a:prstGeom prst="straightConnector1">
            <a:avLst/>
          </a:prstGeom>
          <a:noFill/>
          <a:ln w="114300" cap="flat" cmpd="sng">
            <a:solidFill>
              <a:srgbClr val="A4907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1" name="Google Shape;331;p12"/>
          <p:cNvCxnSpPr/>
          <p:nvPr/>
        </p:nvCxnSpPr>
        <p:spPr>
          <a:xfrm>
            <a:off x="9185052" y="4609052"/>
            <a:ext cx="1168500" cy="0"/>
          </a:xfrm>
          <a:prstGeom prst="straightConnector1">
            <a:avLst/>
          </a:prstGeom>
          <a:noFill/>
          <a:ln w="114300" cap="flat" cmpd="sng">
            <a:solidFill>
              <a:srgbClr val="A4907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2" name="Google Shape;332;p12"/>
          <p:cNvCxnSpPr/>
          <p:nvPr/>
        </p:nvCxnSpPr>
        <p:spPr>
          <a:xfrm rot="10800000" flipH="1">
            <a:off x="13483409" y="4636598"/>
            <a:ext cx="1538400" cy="300"/>
          </a:xfrm>
          <a:prstGeom prst="straightConnector1">
            <a:avLst/>
          </a:prstGeom>
          <a:noFill/>
          <a:ln w="76200" cap="flat" cmpd="sng">
            <a:solidFill>
              <a:srgbClr val="A4907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3" name="Google Shape;333;p12"/>
          <p:cNvCxnSpPr/>
          <p:nvPr/>
        </p:nvCxnSpPr>
        <p:spPr>
          <a:xfrm>
            <a:off x="13445514" y="2530443"/>
            <a:ext cx="1559100" cy="8400"/>
          </a:xfrm>
          <a:prstGeom prst="straightConnector1">
            <a:avLst/>
          </a:prstGeom>
          <a:noFill/>
          <a:ln w="76200" cap="flat" cmpd="sng">
            <a:solidFill>
              <a:srgbClr val="A4907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4" name="Google Shape;334;p12"/>
          <p:cNvCxnSpPr/>
          <p:nvPr/>
        </p:nvCxnSpPr>
        <p:spPr>
          <a:xfrm>
            <a:off x="13462434" y="6466283"/>
            <a:ext cx="1559100" cy="8400"/>
          </a:xfrm>
          <a:prstGeom prst="straightConnector1">
            <a:avLst/>
          </a:prstGeom>
          <a:noFill/>
          <a:ln w="76200" cap="flat" cmpd="sng">
            <a:solidFill>
              <a:srgbClr val="A4907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5" name="Google Shape;335;p12"/>
          <p:cNvCxnSpPr/>
          <p:nvPr/>
        </p:nvCxnSpPr>
        <p:spPr>
          <a:xfrm>
            <a:off x="9204240" y="6485739"/>
            <a:ext cx="1168500" cy="0"/>
          </a:xfrm>
          <a:prstGeom prst="straightConnector1">
            <a:avLst/>
          </a:prstGeom>
          <a:noFill/>
          <a:ln w="114300" cap="flat" cmpd="sng">
            <a:solidFill>
              <a:srgbClr val="A4907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6" name="Google Shape;336;p12"/>
          <p:cNvSpPr/>
          <p:nvPr/>
        </p:nvSpPr>
        <p:spPr>
          <a:xfrm>
            <a:off x="9185052" y="2438619"/>
            <a:ext cx="155814" cy="6121269"/>
          </a:xfrm>
          <a:custGeom>
            <a:avLst/>
            <a:gdLst/>
            <a:ahLst/>
            <a:cxnLst/>
            <a:rect l="l" t="t" r="r" b="b"/>
            <a:pathLst>
              <a:path w="155814" h="6121269" extrusionOk="0">
                <a:moveTo>
                  <a:pt x="0" y="0"/>
                </a:moveTo>
                <a:lnTo>
                  <a:pt x="155814" y="0"/>
                </a:lnTo>
                <a:lnTo>
                  <a:pt x="155814" y="6121269"/>
                </a:lnTo>
                <a:lnTo>
                  <a:pt x="0" y="612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aphicFrame>
        <p:nvGraphicFramePr>
          <p:cNvPr id="337" name="Google Shape;337;p12"/>
          <p:cNvGraphicFramePr/>
          <p:nvPr/>
        </p:nvGraphicFramePr>
        <p:xfrm>
          <a:off x="15001744" y="1768002"/>
          <a:ext cx="3072000" cy="1682800"/>
        </p:xfrm>
        <a:graphic>
          <a:graphicData uri="http://schemas.openxmlformats.org/drawingml/2006/table">
            <a:tbl>
              <a:tblPr>
                <a:noFill/>
                <a:tableStyleId>{946282F6-722A-4B1D-8D81-76E023B0DA10}</a:tableStyleId>
              </a:tblPr>
              <a:tblGrid>
                <a:gridCol w="55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2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2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D0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99" dirty="0">
                          <a:solidFill>
                            <a:srgbClr val="573C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</a:t>
                      </a:r>
                      <a:r>
                        <a:rPr lang="en-US" sz="2799" u="none" strike="noStrike" cap="none" dirty="0">
                          <a:solidFill>
                            <a:srgbClr val="573C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</a:t>
                      </a:r>
                      <a:endParaRPr sz="1100" u="none" strike="noStrike" cap="none" dirty="0"/>
                    </a:p>
                  </a:txBody>
                  <a:tcPr marL="190500" marR="190500" marT="190500" marB="1905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D0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8" name="Google Shape;338;p12"/>
          <p:cNvGraphicFramePr/>
          <p:nvPr/>
        </p:nvGraphicFramePr>
        <p:xfrm>
          <a:off x="15021770" y="3792433"/>
          <a:ext cx="3052000" cy="1688925"/>
        </p:xfrm>
        <a:graphic>
          <a:graphicData uri="http://schemas.openxmlformats.org/drawingml/2006/table">
            <a:tbl>
              <a:tblPr>
                <a:noFill/>
                <a:tableStyleId>{946282F6-722A-4B1D-8D81-76E023B0DA10}</a:tableStyleId>
              </a:tblPr>
              <a:tblGrid>
                <a:gridCol w="56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D0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99" u="none" strike="noStrike" cap="none" dirty="0">
                          <a:solidFill>
                            <a:srgbClr val="573C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BOOKING</a:t>
                      </a:r>
                      <a:endParaRPr sz="1100" u="none" strike="noStrike" cap="none" dirty="0"/>
                    </a:p>
                  </a:txBody>
                  <a:tcPr marL="190500" marR="190500" marT="190500" marB="1905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D0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9" name="Google Shape;339;p12"/>
          <p:cNvGraphicFramePr/>
          <p:nvPr/>
        </p:nvGraphicFramePr>
        <p:xfrm>
          <a:off x="15001744" y="5735773"/>
          <a:ext cx="3072025" cy="1688925"/>
        </p:xfrm>
        <a:graphic>
          <a:graphicData uri="http://schemas.openxmlformats.org/drawingml/2006/table">
            <a:tbl>
              <a:tblPr>
                <a:noFill/>
                <a:tableStyleId>{946282F6-722A-4B1D-8D81-76E023B0DA10}</a:tableStyleId>
              </a:tblPr>
              <a:tblGrid>
                <a:gridCol w="59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D0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dirty="0">
                          <a:solidFill>
                            <a:srgbClr val="573C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ART</a:t>
                      </a:r>
                      <a:endParaRPr sz="2999" dirty="0">
                        <a:solidFill>
                          <a:srgbClr val="573C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dirty="0">
                          <a:solidFill>
                            <a:srgbClr val="573C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PIECES</a:t>
                      </a:r>
                      <a:endParaRPr sz="2999" dirty="0">
                        <a:solidFill>
                          <a:srgbClr val="573C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0500" marR="190500" marT="190500" marB="1905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D0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0" name="Google Shape;340;p12"/>
          <p:cNvGraphicFramePr/>
          <p:nvPr/>
        </p:nvGraphicFramePr>
        <p:xfrm>
          <a:off x="14982470" y="7688008"/>
          <a:ext cx="3091275" cy="1688925"/>
        </p:xfrm>
        <a:graphic>
          <a:graphicData uri="http://schemas.openxmlformats.org/drawingml/2006/table">
            <a:tbl>
              <a:tblPr>
                <a:noFill/>
                <a:tableStyleId>{946282F6-722A-4B1D-8D81-76E023B0DA10}</a:tableStyleId>
              </a:tblPr>
              <a:tblGrid>
                <a:gridCol w="66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D0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99" dirty="0">
                          <a:solidFill>
                            <a:srgbClr val="573C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DESIGNS</a:t>
                      </a:r>
                      <a:endParaRPr sz="1100" u="none" strike="noStrike" cap="none" dirty="0"/>
                    </a:p>
                  </a:txBody>
                  <a:tcPr marL="190500" marR="190500" marT="190500" marB="1905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D0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1" name="Google Shape;341;p12"/>
          <p:cNvSpPr txBox="1"/>
          <p:nvPr/>
        </p:nvSpPr>
        <p:spPr>
          <a:xfrm>
            <a:off x="8367003" y="4542377"/>
            <a:ext cx="7719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533D30"/>
                </a:solidFill>
                <a:latin typeface="Roboto"/>
                <a:ea typeface="Roboto"/>
                <a:cs typeface="Roboto"/>
                <a:sym typeface="Roboto"/>
              </a:rPr>
              <a:t>YES</a:t>
            </a:r>
            <a:endParaRPr/>
          </a:p>
        </p:txBody>
      </p:sp>
      <p:sp>
        <p:nvSpPr>
          <p:cNvPr id="342" name="Google Shape;342;p12"/>
          <p:cNvSpPr txBox="1"/>
          <p:nvPr/>
        </p:nvSpPr>
        <p:spPr>
          <a:xfrm>
            <a:off x="10293206" y="2131138"/>
            <a:ext cx="30918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573C27"/>
                </a:solidFill>
                <a:latin typeface="Roboto"/>
                <a:ea typeface="Roboto"/>
                <a:cs typeface="Roboto"/>
                <a:sym typeface="Roboto"/>
              </a:rPr>
              <a:t>MANAGE 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573C27"/>
                </a:solidFill>
                <a:latin typeface="Roboto"/>
                <a:ea typeface="Roboto"/>
                <a:cs typeface="Roboto"/>
                <a:sym typeface="Roboto"/>
              </a:rPr>
              <a:t>CUSTOMERS</a:t>
            </a:r>
            <a:endParaRPr dirty="0"/>
          </a:p>
        </p:txBody>
      </p:sp>
      <p:sp>
        <p:nvSpPr>
          <p:cNvPr id="343" name="Google Shape;343;p12"/>
          <p:cNvSpPr txBox="1"/>
          <p:nvPr/>
        </p:nvSpPr>
        <p:spPr>
          <a:xfrm>
            <a:off x="10442219" y="3952746"/>
            <a:ext cx="3022200" cy="12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573C27"/>
                </a:solidFill>
                <a:latin typeface="Roboto"/>
                <a:ea typeface="Roboto"/>
                <a:cs typeface="Roboto"/>
                <a:sym typeface="Roboto"/>
              </a:rPr>
              <a:t>UPDATE/VIEW</a:t>
            </a:r>
            <a:endParaRPr dirty="0"/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573C27"/>
                </a:solidFill>
                <a:latin typeface="Roboto"/>
                <a:ea typeface="Roboto"/>
                <a:cs typeface="Roboto"/>
                <a:sym typeface="Roboto"/>
              </a:rPr>
              <a:t>BOOKING WITH COSTING</a:t>
            </a:r>
            <a:endParaRPr dirty="0"/>
          </a:p>
        </p:txBody>
      </p:sp>
      <p:sp>
        <p:nvSpPr>
          <p:cNvPr id="344" name="Google Shape;344;p12"/>
          <p:cNvSpPr txBox="1"/>
          <p:nvPr/>
        </p:nvSpPr>
        <p:spPr>
          <a:xfrm>
            <a:off x="10352107" y="6215119"/>
            <a:ext cx="30918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73C27"/>
                </a:solidFill>
                <a:latin typeface="Roboto"/>
                <a:ea typeface="Roboto"/>
                <a:cs typeface="Roboto"/>
                <a:sym typeface="Roboto"/>
              </a:rPr>
              <a:t>MANAGE</a:t>
            </a:r>
            <a:endParaRPr sz="2400" dirty="0">
              <a:solidFill>
                <a:srgbClr val="573C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73C27"/>
                </a:solidFill>
                <a:latin typeface="Roboto"/>
                <a:ea typeface="Roboto"/>
                <a:cs typeface="Roboto"/>
                <a:sym typeface="Roboto"/>
              </a:rPr>
              <a:t>ART PIECES</a:t>
            </a:r>
            <a:endParaRPr sz="2400" dirty="0">
              <a:solidFill>
                <a:srgbClr val="573C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344;p12">
            <a:extLst>
              <a:ext uri="{FF2B5EF4-FFF2-40B4-BE49-F238E27FC236}">
                <a16:creationId xmlns:a16="http://schemas.microsoft.com/office/drawing/2014/main" id="{82BA494B-4335-D42B-59A6-92F6D9C42042}"/>
              </a:ext>
            </a:extLst>
          </p:cNvPr>
          <p:cNvSpPr txBox="1"/>
          <p:nvPr/>
        </p:nvSpPr>
        <p:spPr>
          <a:xfrm>
            <a:off x="10293206" y="8073898"/>
            <a:ext cx="3091800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73C27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endParaRPr sz="2400" dirty="0">
              <a:solidFill>
                <a:srgbClr val="573C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73C27"/>
                </a:solidFill>
                <a:latin typeface="Roboto"/>
                <a:ea typeface="Roboto"/>
                <a:cs typeface="Roboto"/>
                <a:sym typeface="Roboto"/>
              </a:rPr>
              <a:t>ART PIECES</a:t>
            </a:r>
            <a:endParaRPr sz="2400" dirty="0">
              <a:solidFill>
                <a:srgbClr val="573C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7B68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9" name="Google Shape;349;p13"/>
          <p:cNvCxnSpPr/>
          <p:nvPr/>
        </p:nvCxnSpPr>
        <p:spPr>
          <a:xfrm>
            <a:off x="-19542" y="2207345"/>
            <a:ext cx="7920759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" name="Google Shape;350;p13"/>
          <p:cNvCxnSpPr/>
          <p:nvPr/>
        </p:nvCxnSpPr>
        <p:spPr>
          <a:xfrm>
            <a:off x="8554732" y="9756894"/>
            <a:ext cx="9814791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1" name="Google Shape;351;p13"/>
          <p:cNvCxnSpPr/>
          <p:nvPr/>
        </p:nvCxnSpPr>
        <p:spPr>
          <a:xfrm>
            <a:off x="8473209" y="826876"/>
            <a:ext cx="9814791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52" name="Google Shape;352;p13"/>
          <p:cNvGrpSpPr/>
          <p:nvPr/>
        </p:nvGrpSpPr>
        <p:grpSpPr>
          <a:xfrm>
            <a:off x="7608901" y="1585610"/>
            <a:ext cx="1143984" cy="1184202"/>
            <a:chOff x="0" y="-28575"/>
            <a:chExt cx="812800" cy="841375"/>
          </a:xfrm>
        </p:grpSpPr>
        <p:sp>
          <p:nvSpPr>
            <p:cNvPr id="353" name="Google Shape;353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D0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3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" name="Google Shape;355;p13"/>
          <p:cNvGrpSpPr/>
          <p:nvPr/>
        </p:nvGrpSpPr>
        <p:grpSpPr>
          <a:xfrm>
            <a:off x="7608901" y="8949419"/>
            <a:ext cx="1143984" cy="1184202"/>
            <a:chOff x="0" y="-28575"/>
            <a:chExt cx="812800" cy="841375"/>
          </a:xfrm>
        </p:grpSpPr>
        <p:sp>
          <p:nvSpPr>
            <p:cNvPr id="356" name="Google Shape;356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D0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3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8" name="Google Shape;358;p13"/>
          <p:cNvGrpSpPr/>
          <p:nvPr/>
        </p:nvGrpSpPr>
        <p:grpSpPr>
          <a:xfrm>
            <a:off x="7329225" y="205141"/>
            <a:ext cx="1143984" cy="1184202"/>
            <a:chOff x="0" y="-28575"/>
            <a:chExt cx="812800" cy="841375"/>
          </a:xfrm>
        </p:grpSpPr>
        <p:sp>
          <p:nvSpPr>
            <p:cNvPr id="359" name="Google Shape;359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D0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3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13"/>
          <p:cNvGrpSpPr/>
          <p:nvPr/>
        </p:nvGrpSpPr>
        <p:grpSpPr>
          <a:xfrm>
            <a:off x="413672" y="3654831"/>
            <a:ext cx="4150284" cy="2830908"/>
            <a:chOff x="0" y="-17463"/>
            <a:chExt cx="1093079" cy="745589"/>
          </a:xfrm>
        </p:grpSpPr>
        <p:sp>
          <p:nvSpPr>
            <p:cNvPr id="362" name="Google Shape;362;p13"/>
            <p:cNvSpPr/>
            <p:nvPr/>
          </p:nvSpPr>
          <p:spPr>
            <a:xfrm>
              <a:off x="0" y="0"/>
              <a:ext cx="1093079" cy="728126"/>
            </a:xfrm>
            <a:custGeom>
              <a:avLst/>
              <a:gdLst/>
              <a:ahLst/>
              <a:cxnLst/>
              <a:rect l="l" t="t" r="r" b="b"/>
              <a:pathLst>
                <a:path w="1093079" h="728126" extrusionOk="0">
                  <a:moveTo>
                    <a:pt x="546539" y="0"/>
                  </a:moveTo>
                  <a:cubicBezTo>
                    <a:pt x="244694" y="0"/>
                    <a:pt x="0" y="162997"/>
                    <a:pt x="0" y="364063"/>
                  </a:cubicBezTo>
                  <a:cubicBezTo>
                    <a:pt x="0" y="565129"/>
                    <a:pt x="244694" y="728126"/>
                    <a:pt x="546539" y="728126"/>
                  </a:cubicBezTo>
                  <a:cubicBezTo>
                    <a:pt x="848385" y="728126"/>
                    <a:pt x="1093079" y="565129"/>
                    <a:pt x="1093079" y="364063"/>
                  </a:cubicBezTo>
                  <a:cubicBezTo>
                    <a:pt x="1093079" y="162997"/>
                    <a:pt x="848385" y="0"/>
                    <a:pt x="546539" y="0"/>
                  </a:cubicBezTo>
                  <a:close/>
                </a:path>
              </a:pathLst>
            </a:custGeom>
            <a:solidFill>
              <a:srgbClr val="DED0B6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3"/>
            <p:cNvSpPr txBox="1"/>
            <p:nvPr/>
          </p:nvSpPr>
          <p:spPr>
            <a:xfrm>
              <a:off x="102476" y="-17463"/>
              <a:ext cx="888127" cy="677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100" b="0" i="0" u="none" strike="noStrike" cap="none">
                  <a:solidFill>
                    <a:srgbClr val="6E6256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/>
            </a:p>
          </p:txBody>
        </p:sp>
      </p:grpSp>
      <p:grpSp>
        <p:nvGrpSpPr>
          <p:cNvPr id="364" name="Google Shape;364;p13"/>
          <p:cNvGrpSpPr/>
          <p:nvPr/>
        </p:nvGrpSpPr>
        <p:grpSpPr>
          <a:xfrm>
            <a:off x="5156519" y="3579437"/>
            <a:ext cx="3316690" cy="3086100"/>
            <a:chOff x="0" y="0"/>
            <a:chExt cx="873531" cy="812800"/>
          </a:xfrm>
        </p:grpSpPr>
        <p:sp>
          <p:nvSpPr>
            <p:cNvPr id="365" name="Google Shape;365;p13"/>
            <p:cNvSpPr/>
            <p:nvPr/>
          </p:nvSpPr>
          <p:spPr>
            <a:xfrm>
              <a:off x="0" y="0"/>
              <a:ext cx="873531" cy="812800"/>
            </a:xfrm>
            <a:custGeom>
              <a:avLst/>
              <a:gdLst/>
              <a:ahLst/>
              <a:cxnLst/>
              <a:rect l="l" t="t" r="r" b="b"/>
              <a:pathLst>
                <a:path w="873531" h="812800" extrusionOk="0">
                  <a:moveTo>
                    <a:pt x="436766" y="0"/>
                  </a:moveTo>
                  <a:lnTo>
                    <a:pt x="873531" y="406400"/>
                  </a:lnTo>
                  <a:lnTo>
                    <a:pt x="436766" y="812800"/>
                  </a:lnTo>
                  <a:lnTo>
                    <a:pt x="0" y="406400"/>
                  </a:lnTo>
                  <a:lnTo>
                    <a:pt x="436766" y="0"/>
                  </a:lnTo>
                  <a:close/>
                </a:path>
              </a:pathLst>
            </a:custGeom>
            <a:solidFill>
              <a:srgbClr val="BBAB8C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66" name="Google Shape;366;p13"/>
            <p:cNvSpPr txBox="1"/>
            <p:nvPr/>
          </p:nvSpPr>
          <p:spPr>
            <a:xfrm>
              <a:off x="150138" y="73025"/>
              <a:ext cx="573255" cy="600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0" i="0" u="none" strike="noStrike" cap="none">
                  <a:solidFill>
                    <a:srgbClr val="533D30"/>
                  </a:solidFill>
                  <a:latin typeface="Arial"/>
                  <a:ea typeface="Arial"/>
                  <a:cs typeface="Arial"/>
                  <a:sym typeface="Arial"/>
                </a:rPr>
                <a:t>IS LOGGED </a:t>
              </a:r>
              <a:endParaRPr/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0" i="0" u="none" strike="noStrike" cap="none">
                  <a:solidFill>
                    <a:srgbClr val="533D30"/>
                  </a:solidFill>
                  <a:latin typeface="Arial"/>
                  <a:ea typeface="Arial"/>
                  <a:cs typeface="Arial"/>
                  <a:sym typeface="Arial"/>
                </a:rPr>
                <a:t>IN?</a:t>
              </a:r>
              <a:endParaRPr/>
            </a:p>
          </p:txBody>
        </p:sp>
      </p:grpSp>
      <p:sp>
        <p:nvSpPr>
          <p:cNvPr id="367" name="Google Shape;367;p13"/>
          <p:cNvSpPr/>
          <p:nvPr/>
        </p:nvSpPr>
        <p:spPr>
          <a:xfrm>
            <a:off x="10353445" y="1768002"/>
            <a:ext cx="3091865" cy="1688931"/>
          </a:xfrm>
          <a:custGeom>
            <a:avLst/>
            <a:gdLst/>
            <a:ahLst/>
            <a:cxnLst/>
            <a:rect l="l" t="t" r="r" b="b"/>
            <a:pathLst>
              <a:path w="3091865" h="1688931" extrusionOk="0">
                <a:moveTo>
                  <a:pt x="0" y="0"/>
                </a:moveTo>
                <a:lnTo>
                  <a:pt x="3091864" y="0"/>
                </a:lnTo>
                <a:lnTo>
                  <a:pt x="3091864" y="1688931"/>
                </a:lnTo>
                <a:lnTo>
                  <a:pt x="0" y="16889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8" name="Google Shape;368;p13"/>
          <p:cNvSpPr/>
          <p:nvPr/>
        </p:nvSpPr>
        <p:spPr>
          <a:xfrm>
            <a:off x="10391545" y="3783636"/>
            <a:ext cx="3091865" cy="1688931"/>
          </a:xfrm>
          <a:custGeom>
            <a:avLst/>
            <a:gdLst/>
            <a:ahLst/>
            <a:cxnLst/>
            <a:rect l="l" t="t" r="r" b="b"/>
            <a:pathLst>
              <a:path w="3091865" h="1688931" extrusionOk="0">
                <a:moveTo>
                  <a:pt x="0" y="0"/>
                </a:moveTo>
                <a:lnTo>
                  <a:pt x="3091864" y="0"/>
                </a:lnTo>
                <a:lnTo>
                  <a:pt x="3091864" y="1688931"/>
                </a:lnTo>
                <a:lnTo>
                  <a:pt x="0" y="16889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9" name="Google Shape;369;p13"/>
          <p:cNvSpPr/>
          <p:nvPr/>
        </p:nvSpPr>
        <p:spPr>
          <a:xfrm>
            <a:off x="10352083" y="5735773"/>
            <a:ext cx="3091865" cy="1688931"/>
          </a:xfrm>
          <a:custGeom>
            <a:avLst/>
            <a:gdLst/>
            <a:ahLst/>
            <a:cxnLst/>
            <a:rect l="l" t="t" r="r" b="b"/>
            <a:pathLst>
              <a:path w="3091865" h="1688931" extrusionOk="0">
                <a:moveTo>
                  <a:pt x="0" y="0"/>
                </a:moveTo>
                <a:lnTo>
                  <a:pt x="3091864" y="0"/>
                </a:lnTo>
                <a:lnTo>
                  <a:pt x="3091864" y="1688931"/>
                </a:lnTo>
                <a:lnTo>
                  <a:pt x="0" y="16889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0" name="Google Shape;370;p13"/>
          <p:cNvSpPr/>
          <p:nvPr/>
        </p:nvSpPr>
        <p:spPr>
          <a:xfrm>
            <a:off x="10370263" y="7688008"/>
            <a:ext cx="3091865" cy="1688931"/>
          </a:xfrm>
          <a:custGeom>
            <a:avLst/>
            <a:gdLst/>
            <a:ahLst/>
            <a:cxnLst/>
            <a:rect l="l" t="t" r="r" b="b"/>
            <a:pathLst>
              <a:path w="3091865" h="1688931" extrusionOk="0">
                <a:moveTo>
                  <a:pt x="0" y="0"/>
                </a:moveTo>
                <a:lnTo>
                  <a:pt x="3091864" y="0"/>
                </a:lnTo>
                <a:lnTo>
                  <a:pt x="3091864" y="1688931"/>
                </a:lnTo>
                <a:lnTo>
                  <a:pt x="0" y="16889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371" name="Google Shape;371;p13"/>
          <p:cNvCxnSpPr/>
          <p:nvPr/>
        </p:nvCxnSpPr>
        <p:spPr>
          <a:xfrm>
            <a:off x="4563956" y="5103437"/>
            <a:ext cx="592563" cy="0"/>
          </a:xfrm>
          <a:prstGeom prst="straightConnector1">
            <a:avLst/>
          </a:prstGeom>
          <a:noFill/>
          <a:ln w="66675" cap="flat" cmpd="sng">
            <a:solidFill>
              <a:srgbClr val="A4907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2" name="Google Shape;372;p13"/>
          <p:cNvCxnSpPr/>
          <p:nvPr/>
        </p:nvCxnSpPr>
        <p:spPr>
          <a:xfrm>
            <a:off x="8473209" y="5122487"/>
            <a:ext cx="670791" cy="0"/>
          </a:xfrm>
          <a:prstGeom prst="straightConnector1">
            <a:avLst/>
          </a:prstGeom>
          <a:noFill/>
          <a:ln w="66675" cap="flat" cmpd="sng">
            <a:solidFill>
              <a:srgbClr val="A4907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3" name="Google Shape;373;p13"/>
          <p:cNvSpPr txBox="1"/>
          <p:nvPr/>
        </p:nvSpPr>
        <p:spPr>
          <a:xfrm>
            <a:off x="682332" y="131059"/>
            <a:ext cx="57864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99" b="0" i="0" u="none" strike="noStrike" cap="none">
                <a:solidFill>
                  <a:srgbClr val="533D30"/>
                </a:solidFill>
                <a:latin typeface="Calistoga"/>
                <a:ea typeface="Calistoga"/>
                <a:cs typeface="Calistoga"/>
                <a:sym typeface="Calistoga"/>
              </a:rPr>
              <a:t>DATA FLOW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0" i="0" u="none" strike="noStrike" cap="none">
                <a:solidFill>
                  <a:srgbClr val="533D30"/>
                </a:solidFill>
                <a:latin typeface="Calistoga"/>
                <a:ea typeface="Calistoga"/>
                <a:cs typeface="Calistoga"/>
                <a:sym typeface="Calistoga"/>
              </a:rPr>
              <a:t>DIAGRAM-CUSTOMER</a:t>
            </a:r>
            <a:endParaRPr/>
          </a:p>
        </p:txBody>
      </p:sp>
      <p:cxnSp>
        <p:nvCxnSpPr>
          <p:cNvPr id="374" name="Google Shape;374;p13"/>
          <p:cNvCxnSpPr/>
          <p:nvPr/>
        </p:nvCxnSpPr>
        <p:spPr>
          <a:xfrm>
            <a:off x="9201870" y="2411204"/>
            <a:ext cx="1168393" cy="0"/>
          </a:xfrm>
          <a:prstGeom prst="straightConnector1">
            <a:avLst/>
          </a:prstGeom>
          <a:noFill/>
          <a:ln w="104775" cap="flat" cmpd="sng">
            <a:solidFill>
              <a:srgbClr val="A4907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5" name="Google Shape;375;p13"/>
          <p:cNvCxnSpPr/>
          <p:nvPr/>
        </p:nvCxnSpPr>
        <p:spPr>
          <a:xfrm>
            <a:off x="9185052" y="4609052"/>
            <a:ext cx="1168393" cy="0"/>
          </a:xfrm>
          <a:prstGeom prst="straightConnector1">
            <a:avLst/>
          </a:prstGeom>
          <a:noFill/>
          <a:ln w="114300" cap="flat" cmpd="sng">
            <a:solidFill>
              <a:srgbClr val="A4907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6" name="Google Shape;376;p13"/>
          <p:cNvCxnSpPr/>
          <p:nvPr/>
        </p:nvCxnSpPr>
        <p:spPr>
          <a:xfrm>
            <a:off x="9201870" y="8532473"/>
            <a:ext cx="1168393" cy="0"/>
          </a:xfrm>
          <a:prstGeom prst="straightConnector1">
            <a:avLst/>
          </a:prstGeom>
          <a:noFill/>
          <a:ln w="114300" cap="flat" cmpd="sng">
            <a:solidFill>
              <a:srgbClr val="A4907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7" name="Google Shape;377;p13"/>
          <p:cNvCxnSpPr/>
          <p:nvPr/>
        </p:nvCxnSpPr>
        <p:spPr>
          <a:xfrm>
            <a:off x="13483409" y="4628101"/>
            <a:ext cx="1538350" cy="8365"/>
          </a:xfrm>
          <a:prstGeom prst="straightConnector1">
            <a:avLst/>
          </a:prstGeom>
          <a:noFill/>
          <a:ln w="66675" cap="flat" cmpd="sng">
            <a:solidFill>
              <a:srgbClr val="A4907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8" name="Google Shape;378;p13"/>
          <p:cNvCxnSpPr/>
          <p:nvPr/>
        </p:nvCxnSpPr>
        <p:spPr>
          <a:xfrm>
            <a:off x="13462536" y="8432884"/>
            <a:ext cx="1559121" cy="8365"/>
          </a:xfrm>
          <a:prstGeom prst="straightConnector1">
            <a:avLst/>
          </a:prstGeom>
          <a:noFill/>
          <a:ln w="66675" cap="flat" cmpd="sng">
            <a:solidFill>
              <a:srgbClr val="A4907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9" name="Google Shape;379;p13"/>
          <p:cNvCxnSpPr/>
          <p:nvPr/>
        </p:nvCxnSpPr>
        <p:spPr>
          <a:xfrm>
            <a:off x="13423349" y="2430254"/>
            <a:ext cx="1559121" cy="8365"/>
          </a:xfrm>
          <a:prstGeom prst="straightConnector1">
            <a:avLst/>
          </a:prstGeom>
          <a:noFill/>
          <a:ln w="76200" cap="flat" cmpd="sng">
            <a:solidFill>
              <a:srgbClr val="A4907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0" name="Google Shape;380;p13"/>
          <p:cNvCxnSpPr/>
          <p:nvPr/>
        </p:nvCxnSpPr>
        <p:spPr>
          <a:xfrm>
            <a:off x="13462434" y="6466283"/>
            <a:ext cx="1559100" cy="8400"/>
          </a:xfrm>
          <a:prstGeom prst="straightConnector1">
            <a:avLst/>
          </a:prstGeom>
          <a:noFill/>
          <a:ln w="66675" cap="flat" cmpd="sng">
            <a:solidFill>
              <a:srgbClr val="A4907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1" name="Google Shape;381;p13"/>
          <p:cNvCxnSpPr/>
          <p:nvPr/>
        </p:nvCxnSpPr>
        <p:spPr>
          <a:xfrm>
            <a:off x="9204240" y="6485739"/>
            <a:ext cx="1168393" cy="0"/>
          </a:xfrm>
          <a:prstGeom prst="straightConnector1">
            <a:avLst/>
          </a:prstGeom>
          <a:noFill/>
          <a:ln w="114300" cap="flat" cmpd="sng">
            <a:solidFill>
              <a:srgbClr val="A4907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2" name="Google Shape;382;p13"/>
          <p:cNvSpPr txBox="1"/>
          <p:nvPr/>
        </p:nvSpPr>
        <p:spPr>
          <a:xfrm>
            <a:off x="8402781" y="4494752"/>
            <a:ext cx="700207" cy="55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533D30"/>
                </a:solidFill>
                <a:latin typeface="Poppins"/>
                <a:ea typeface="Poppins"/>
                <a:cs typeface="Poppins"/>
                <a:sym typeface="Poppins"/>
              </a:rPr>
              <a:t>YES</a:t>
            </a:r>
            <a:endParaRPr/>
          </a:p>
        </p:txBody>
      </p:sp>
      <p:sp>
        <p:nvSpPr>
          <p:cNvPr id="383" name="Google Shape;383;p13"/>
          <p:cNvSpPr txBox="1"/>
          <p:nvPr/>
        </p:nvSpPr>
        <p:spPr>
          <a:xfrm>
            <a:off x="10372633" y="2131138"/>
            <a:ext cx="3091865" cy="834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573C27"/>
                </a:solidFill>
                <a:latin typeface="Roboto"/>
                <a:ea typeface="Roboto"/>
                <a:cs typeface="Roboto"/>
                <a:sym typeface="Roboto"/>
              </a:rPr>
              <a:t>UPDATE 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573C27"/>
                </a:solidFill>
                <a:latin typeface="Roboto"/>
                <a:ea typeface="Roboto"/>
                <a:cs typeface="Roboto"/>
                <a:sym typeface="Roboto"/>
              </a:rPr>
              <a:t>PROFILE</a:t>
            </a:r>
            <a:endParaRPr/>
          </a:p>
        </p:txBody>
      </p:sp>
      <p:sp>
        <p:nvSpPr>
          <p:cNvPr id="384" name="Google Shape;384;p13"/>
          <p:cNvSpPr txBox="1"/>
          <p:nvPr/>
        </p:nvSpPr>
        <p:spPr>
          <a:xfrm>
            <a:off x="10516370" y="4153097"/>
            <a:ext cx="30918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573C27"/>
                </a:solidFill>
                <a:latin typeface="Roboto"/>
                <a:ea typeface="Roboto"/>
                <a:cs typeface="Roboto"/>
                <a:sym typeface="Roboto"/>
              </a:rPr>
              <a:t>ART 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573C27"/>
                </a:solidFill>
                <a:latin typeface="Roboto"/>
                <a:ea typeface="Roboto"/>
                <a:cs typeface="Roboto"/>
                <a:sym typeface="Roboto"/>
              </a:rPr>
              <a:t>PIECES</a:t>
            </a:r>
            <a:endParaRPr/>
          </a:p>
        </p:txBody>
      </p:sp>
      <p:sp>
        <p:nvSpPr>
          <p:cNvPr id="385" name="Google Shape;385;p13"/>
          <p:cNvSpPr txBox="1"/>
          <p:nvPr/>
        </p:nvSpPr>
        <p:spPr>
          <a:xfrm>
            <a:off x="10993490" y="5910717"/>
            <a:ext cx="1945200" cy="12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573C27"/>
                </a:solidFill>
                <a:latin typeface="Roboto"/>
                <a:ea typeface="Roboto"/>
                <a:cs typeface="Roboto"/>
                <a:sym typeface="Roboto"/>
              </a:rPr>
              <a:t>CUSTOMER 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573C27"/>
                </a:solidFill>
                <a:latin typeface="Roboto"/>
                <a:ea typeface="Roboto"/>
                <a:cs typeface="Roboto"/>
                <a:sym typeface="Roboto"/>
              </a:rPr>
              <a:t>BOOK OUR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573C27"/>
                </a:solidFill>
                <a:latin typeface="Roboto"/>
                <a:ea typeface="Roboto"/>
                <a:cs typeface="Roboto"/>
                <a:sym typeface="Roboto"/>
              </a:rPr>
              <a:t>ORDERS</a:t>
            </a:r>
            <a:endParaRPr/>
          </a:p>
        </p:txBody>
      </p:sp>
      <p:sp>
        <p:nvSpPr>
          <p:cNvPr id="386" name="Google Shape;386;p13"/>
          <p:cNvSpPr txBox="1"/>
          <p:nvPr/>
        </p:nvSpPr>
        <p:spPr>
          <a:xfrm>
            <a:off x="10712592" y="8204848"/>
            <a:ext cx="24072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573C27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  <a:endParaRPr sz="2400" b="0" i="0" u="none" strike="noStrike" cap="none">
              <a:solidFill>
                <a:srgbClr val="573C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73C27"/>
                </a:solidFill>
                <a:latin typeface="Roboto"/>
                <a:ea typeface="Roboto"/>
                <a:cs typeface="Roboto"/>
                <a:sym typeface="Roboto"/>
              </a:rPr>
              <a:t>DESIGNS</a:t>
            </a:r>
            <a:endParaRPr sz="2400">
              <a:solidFill>
                <a:srgbClr val="573C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13"/>
          <p:cNvSpPr/>
          <p:nvPr/>
        </p:nvSpPr>
        <p:spPr>
          <a:xfrm>
            <a:off x="9185052" y="2378654"/>
            <a:ext cx="155814" cy="6121269"/>
          </a:xfrm>
          <a:custGeom>
            <a:avLst/>
            <a:gdLst/>
            <a:ahLst/>
            <a:cxnLst/>
            <a:rect l="l" t="t" r="r" b="b"/>
            <a:pathLst>
              <a:path w="155814" h="6121269" extrusionOk="0">
                <a:moveTo>
                  <a:pt x="0" y="0"/>
                </a:moveTo>
                <a:lnTo>
                  <a:pt x="155814" y="0"/>
                </a:lnTo>
                <a:lnTo>
                  <a:pt x="155814" y="6121269"/>
                </a:lnTo>
                <a:lnTo>
                  <a:pt x="0" y="612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aphicFrame>
        <p:nvGraphicFramePr>
          <p:cNvPr id="388" name="Google Shape;388;p13"/>
          <p:cNvGraphicFramePr/>
          <p:nvPr/>
        </p:nvGraphicFramePr>
        <p:xfrm>
          <a:off x="14982470" y="1768002"/>
          <a:ext cx="2787800" cy="1682800"/>
        </p:xfrm>
        <a:graphic>
          <a:graphicData uri="http://schemas.openxmlformats.org/drawingml/2006/table">
            <a:tbl>
              <a:tblPr>
                <a:noFill/>
                <a:tableStyleId>{946282F6-722A-4B1D-8D81-76E023B0DA10}</a:tableStyleId>
              </a:tblPr>
              <a:tblGrid>
                <a:gridCol w="62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2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D0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99">
                          <a:solidFill>
                            <a:srgbClr val="573C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D0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9" name="Google Shape;389;p13"/>
          <p:cNvGraphicFramePr/>
          <p:nvPr/>
        </p:nvGraphicFramePr>
        <p:xfrm>
          <a:off x="15021555" y="3795065"/>
          <a:ext cx="2787800" cy="1682800"/>
        </p:xfrm>
        <a:graphic>
          <a:graphicData uri="http://schemas.openxmlformats.org/drawingml/2006/table">
            <a:tbl>
              <a:tblPr>
                <a:noFill/>
                <a:tableStyleId>{946282F6-722A-4B1D-8D81-76E023B0DA10}</a:tableStyleId>
              </a:tblPr>
              <a:tblGrid>
                <a:gridCol w="60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2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D0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u="none" strike="noStrike" cap="none">
                          <a:solidFill>
                            <a:srgbClr val="573C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ART PIECES 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D0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90" name="Google Shape;390;p13"/>
          <p:cNvGraphicFramePr/>
          <p:nvPr/>
        </p:nvGraphicFramePr>
        <p:xfrm>
          <a:off x="14982470" y="5820768"/>
          <a:ext cx="2787800" cy="1682800"/>
        </p:xfrm>
        <a:graphic>
          <a:graphicData uri="http://schemas.openxmlformats.org/drawingml/2006/table">
            <a:tbl>
              <a:tblPr>
                <a:noFill/>
                <a:tableStyleId>{946282F6-722A-4B1D-8D81-76E023B0DA10}</a:tableStyleId>
              </a:tblPr>
              <a:tblGrid>
                <a:gridCol w="62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2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D0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99">
                          <a:solidFill>
                            <a:srgbClr val="573C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BOOKINGS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D0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91" name="Google Shape;391;p13"/>
          <p:cNvGraphicFramePr/>
          <p:nvPr/>
        </p:nvGraphicFramePr>
        <p:xfrm>
          <a:off x="14982470" y="7809216"/>
          <a:ext cx="2787800" cy="1682800"/>
        </p:xfrm>
        <a:graphic>
          <a:graphicData uri="http://schemas.openxmlformats.org/drawingml/2006/table">
            <a:tbl>
              <a:tblPr>
                <a:noFill/>
                <a:tableStyleId>{946282F6-722A-4B1D-8D81-76E023B0DA10}</a:tableStyleId>
              </a:tblPr>
              <a:tblGrid>
                <a:gridCol w="58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2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D0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>
                          <a:solidFill>
                            <a:srgbClr val="573C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DESIGNS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D0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0B6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14"/>
          <p:cNvGrpSpPr/>
          <p:nvPr/>
        </p:nvGrpSpPr>
        <p:grpSpPr>
          <a:xfrm>
            <a:off x="2390477" y="-2084880"/>
            <a:ext cx="13507046" cy="13981903"/>
            <a:chOff x="0" y="-28575"/>
            <a:chExt cx="812800" cy="841375"/>
          </a:xfrm>
        </p:grpSpPr>
        <p:sp>
          <p:nvSpPr>
            <p:cNvPr id="397" name="Google Shape;397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7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4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" name="Google Shape;399;p14"/>
          <p:cNvGrpSpPr/>
          <p:nvPr/>
        </p:nvGrpSpPr>
        <p:grpSpPr>
          <a:xfrm>
            <a:off x="8298596" y="-268253"/>
            <a:ext cx="1690808" cy="3065424"/>
            <a:chOff x="0" y="-104775"/>
            <a:chExt cx="660400" cy="1197301"/>
          </a:xfrm>
        </p:grpSpPr>
        <p:sp>
          <p:nvSpPr>
            <p:cNvPr id="400" name="Google Shape;400;p14"/>
            <p:cNvSpPr/>
            <p:nvPr/>
          </p:nvSpPr>
          <p:spPr>
            <a:xfrm>
              <a:off x="0" y="0"/>
              <a:ext cx="660400" cy="1092526"/>
            </a:xfrm>
            <a:custGeom>
              <a:avLst/>
              <a:gdLst/>
              <a:ahLst/>
              <a:cxnLst/>
              <a:rect l="l" t="t" r="r" b="b"/>
              <a:pathLst>
                <a:path w="660400" h="1092526" extrusionOk="0">
                  <a:moveTo>
                    <a:pt x="220252" y="1073457"/>
                  </a:moveTo>
                  <a:cubicBezTo>
                    <a:pt x="254109" y="1084971"/>
                    <a:pt x="292600" y="1092526"/>
                    <a:pt x="330378" y="1092526"/>
                  </a:cubicBezTo>
                  <a:cubicBezTo>
                    <a:pt x="368157" y="1092526"/>
                    <a:pt x="404509" y="1086049"/>
                    <a:pt x="438009" y="1074536"/>
                  </a:cubicBezTo>
                  <a:cubicBezTo>
                    <a:pt x="438723" y="1074176"/>
                    <a:pt x="439435" y="1074176"/>
                    <a:pt x="440148" y="1073817"/>
                  </a:cubicBezTo>
                  <a:cubicBezTo>
                    <a:pt x="565955" y="1027761"/>
                    <a:pt x="658618" y="906147"/>
                    <a:pt x="660400" y="757811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57248"/>
                  </a:lnTo>
                  <a:cubicBezTo>
                    <a:pt x="1782" y="906866"/>
                    <a:pt x="93019" y="1028482"/>
                    <a:pt x="220252" y="1073457"/>
                  </a:cubicBezTo>
                  <a:close/>
                </a:path>
              </a:pathLst>
            </a:custGeom>
            <a:solidFill>
              <a:srgbClr val="A49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4"/>
            <p:cNvSpPr txBox="1"/>
            <p:nvPr/>
          </p:nvSpPr>
          <p:spPr>
            <a:xfrm>
              <a:off x="0" y="-104775"/>
              <a:ext cx="660400" cy="1070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" name="Google Shape;402;p14"/>
          <p:cNvSpPr/>
          <p:nvPr/>
        </p:nvSpPr>
        <p:spPr>
          <a:xfrm>
            <a:off x="8746075" y="1398586"/>
            <a:ext cx="795850" cy="656576"/>
          </a:xfrm>
          <a:custGeom>
            <a:avLst/>
            <a:gdLst/>
            <a:ahLst/>
            <a:cxnLst/>
            <a:rect l="l" t="t" r="r" b="b"/>
            <a:pathLst>
              <a:path w="795850" h="656576" extrusionOk="0">
                <a:moveTo>
                  <a:pt x="0" y="0"/>
                </a:moveTo>
                <a:lnTo>
                  <a:pt x="795850" y="0"/>
                </a:lnTo>
                <a:lnTo>
                  <a:pt x="795850" y="656576"/>
                </a:lnTo>
                <a:lnTo>
                  <a:pt x="0" y="6565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3" name="Google Shape;403;p14"/>
          <p:cNvSpPr/>
          <p:nvPr/>
        </p:nvSpPr>
        <p:spPr>
          <a:xfrm>
            <a:off x="4979689" y="5001690"/>
            <a:ext cx="1293152" cy="1293152"/>
          </a:xfrm>
          <a:custGeom>
            <a:avLst/>
            <a:gdLst/>
            <a:ahLst/>
            <a:cxnLst/>
            <a:rect l="l" t="t" r="r" b="b"/>
            <a:pathLst>
              <a:path w="1293152" h="1293152" extrusionOk="0">
                <a:moveTo>
                  <a:pt x="0" y="0"/>
                </a:moveTo>
                <a:lnTo>
                  <a:pt x="1293152" y="0"/>
                </a:lnTo>
                <a:lnTo>
                  <a:pt x="1293152" y="1293152"/>
                </a:lnTo>
                <a:lnTo>
                  <a:pt x="0" y="1293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4" name="Google Shape;404;p14"/>
          <p:cNvSpPr/>
          <p:nvPr/>
        </p:nvSpPr>
        <p:spPr>
          <a:xfrm>
            <a:off x="8230839" y="5025415"/>
            <a:ext cx="1130467" cy="1245714"/>
          </a:xfrm>
          <a:custGeom>
            <a:avLst/>
            <a:gdLst/>
            <a:ahLst/>
            <a:cxnLst/>
            <a:rect l="l" t="t" r="r" b="b"/>
            <a:pathLst>
              <a:path w="1130467" h="1245714" extrusionOk="0">
                <a:moveTo>
                  <a:pt x="0" y="0"/>
                </a:moveTo>
                <a:lnTo>
                  <a:pt x="1130467" y="0"/>
                </a:lnTo>
                <a:lnTo>
                  <a:pt x="1130467" y="1245714"/>
                </a:lnTo>
                <a:lnTo>
                  <a:pt x="0" y="124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5096" r="-5095"/>
            </a:stretch>
          </a:blipFill>
          <a:ln>
            <a:noFill/>
          </a:ln>
        </p:spPr>
      </p:sp>
      <p:sp>
        <p:nvSpPr>
          <p:cNvPr id="405" name="Google Shape;405;p14"/>
          <p:cNvSpPr/>
          <p:nvPr/>
        </p:nvSpPr>
        <p:spPr>
          <a:xfrm>
            <a:off x="11029310" y="4797340"/>
            <a:ext cx="1212771" cy="1245714"/>
          </a:xfrm>
          <a:custGeom>
            <a:avLst/>
            <a:gdLst/>
            <a:ahLst/>
            <a:cxnLst/>
            <a:rect l="l" t="t" r="r" b="b"/>
            <a:pathLst>
              <a:path w="1212771" h="1245714" extrusionOk="0">
                <a:moveTo>
                  <a:pt x="0" y="0"/>
                </a:moveTo>
                <a:lnTo>
                  <a:pt x="1212771" y="0"/>
                </a:lnTo>
                <a:lnTo>
                  <a:pt x="1212771" y="1245714"/>
                </a:lnTo>
                <a:lnTo>
                  <a:pt x="0" y="124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3712"/>
            </a:stretch>
          </a:blipFill>
          <a:ln>
            <a:noFill/>
          </a:ln>
        </p:spPr>
      </p:sp>
      <p:sp>
        <p:nvSpPr>
          <p:cNvPr id="406" name="Google Shape;406;p14"/>
          <p:cNvSpPr/>
          <p:nvPr/>
        </p:nvSpPr>
        <p:spPr>
          <a:xfrm>
            <a:off x="5475424" y="7351775"/>
            <a:ext cx="1073858" cy="1281862"/>
          </a:xfrm>
          <a:custGeom>
            <a:avLst/>
            <a:gdLst/>
            <a:ahLst/>
            <a:cxnLst/>
            <a:rect l="l" t="t" r="r" b="b"/>
            <a:pathLst>
              <a:path w="1073858" h="1281862" extrusionOk="0">
                <a:moveTo>
                  <a:pt x="0" y="0"/>
                </a:moveTo>
                <a:lnTo>
                  <a:pt x="1073858" y="0"/>
                </a:lnTo>
                <a:lnTo>
                  <a:pt x="1073858" y="1281862"/>
                </a:lnTo>
                <a:lnTo>
                  <a:pt x="0" y="12818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9682" r="-9682"/>
            </a:stretch>
          </a:blipFill>
          <a:ln>
            <a:noFill/>
          </a:ln>
        </p:spPr>
      </p:sp>
      <p:sp>
        <p:nvSpPr>
          <p:cNvPr id="407" name="Google Shape;407;p14"/>
          <p:cNvSpPr/>
          <p:nvPr/>
        </p:nvSpPr>
        <p:spPr>
          <a:xfrm>
            <a:off x="8746069" y="6974475"/>
            <a:ext cx="1394223" cy="1407759"/>
          </a:xfrm>
          <a:custGeom>
            <a:avLst/>
            <a:gdLst/>
            <a:ahLst/>
            <a:cxnLst/>
            <a:rect l="l" t="t" r="r" b="b"/>
            <a:pathLst>
              <a:path w="1394223" h="1407759" extrusionOk="0">
                <a:moveTo>
                  <a:pt x="0" y="0"/>
                </a:moveTo>
                <a:lnTo>
                  <a:pt x="1394223" y="0"/>
                </a:lnTo>
                <a:lnTo>
                  <a:pt x="1394223" y="1407759"/>
                </a:lnTo>
                <a:lnTo>
                  <a:pt x="0" y="14077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8" name="Google Shape;408;p14"/>
          <p:cNvSpPr/>
          <p:nvPr/>
        </p:nvSpPr>
        <p:spPr>
          <a:xfrm>
            <a:off x="0" y="0"/>
            <a:ext cx="2970430" cy="2584274"/>
          </a:xfrm>
          <a:custGeom>
            <a:avLst/>
            <a:gdLst/>
            <a:ahLst/>
            <a:cxnLst/>
            <a:rect l="l" t="t" r="r" b="b"/>
            <a:pathLst>
              <a:path w="2970430" h="2584274" extrusionOk="0">
                <a:moveTo>
                  <a:pt x="0" y="0"/>
                </a:moveTo>
                <a:lnTo>
                  <a:pt x="2970430" y="0"/>
                </a:lnTo>
                <a:lnTo>
                  <a:pt x="2970430" y="2584274"/>
                </a:lnTo>
                <a:lnTo>
                  <a:pt x="0" y="25842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9" name="Google Shape;409;p14"/>
          <p:cNvSpPr/>
          <p:nvPr/>
        </p:nvSpPr>
        <p:spPr>
          <a:xfrm>
            <a:off x="14646098" y="6800874"/>
            <a:ext cx="3298745" cy="3410357"/>
          </a:xfrm>
          <a:custGeom>
            <a:avLst/>
            <a:gdLst/>
            <a:ahLst/>
            <a:cxnLst/>
            <a:rect l="l" t="t" r="r" b="b"/>
            <a:pathLst>
              <a:path w="3298745" h="3410357" extrusionOk="0">
                <a:moveTo>
                  <a:pt x="0" y="0"/>
                </a:moveTo>
                <a:lnTo>
                  <a:pt x="3298746" y="0"/>
                </a:lnTo>
                <a:lnTo>
                  <a:pt x="3298746" y="3410357"/>
                </a:lnTo>
                <a:lnTo>
                  <a:pt x="0" y="34103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0" name="Google Shape;410;p14"/>
          <p:cNvSpPr txBox="1"/>
          <p:nvPr/>
        </p:nvSpPr>
        <p:spPr>
          <a:xfrm>
            <a:off x="3729212" y="3016282"/>
            <a:ext cx="10974475" cy="133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0" i="0" u="none" strike="noStrike" cap="none" dirty="0">
                <a:solidFill>
                  <a:srgbClr val="6E6256"/>
                </a:solidFill>
                <a:latin typeface="Arial"/>
                <a:ea typeface="Arial"/>
                <a:cs typeface="Arial"/>
                <a:sym typeface="Arial"/>
              </a:rPr>
              <a:t>FRONT END TECHNOLOGY  </a:t>
            </a:r>
            <a:endParaRPr dirty="0"/>
          </a:p>
        </p:txBody>
      </p:sp>
      <p:sp>
        <p:nvSpPr>
          <p:cNvPr id="411" name="Google Shape;411;p14"/>
          <p:cNvSpPr txBox="1"/>
          <p:nvPr/>
        </p:nvSpPr>
        <p:spPr>
          <a:xfrm>
            <a:off x="5082285" y="6294842"/>
            <a:ext cx="108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8D7B68"/>
                </a:solidFill>
                <a:latin typeface="Poppins"/>
                <a:ea typeface="Poppins"/>
                <a:cs typeface="Poppins"/>
                <a:sym typeface="Poppins"/>
              </a:rPr>
              <a:t>HTM</a:t>
            </a:r>
            <a:r>
              <a:rPr lang="en-US" sz="3000" b="0" i="0" u="none" strike="noStrike" cap="none">
                <a:solidFill>
                  <a:srgbClr val="6E6256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endParaRPr/>
          </a:p>
        </p:txBody>
      </p:sp>
      <p:sp>
        <p:nvSpPr>
          <p:cNvPr id="412" name="Google Shape;412;p14"/>
          <p:cNvSpPr txBox="1"/>
          <p:nvPr/>
        </p:nvSpPr>
        <p:spPr>
          <a:xfrm>
            <a:off x="8375850" y="6328792"/>
            <a:ext cx="8406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0" i="0" u="none" strike="noStrike" cap="none">
                <a:solidFill>
                  <a:srgbClr val="8D7B68"/>
                </a:solidFill>
                <a:latin typeface="Poppins"/>
                <a:ea typeface="Poppins"/>
                <a:cs typeface="Poppins"/>
                <a:sym typeface="Poppins"/>
              </a:rPr>
              <a:t>CSS</a:t>
            </a:r>
            <a:endParaRPr/>
          </a:p>
        </p:txBody>
      </p:sp>
      <p:sp>
        <p:nvSpPr>
          <p:cNvPr id="413" name="Google Shape;413;p14"/>
          <p:cNvSpPr txBox="1"/>
          <p:nvPr/>
        </p:nvSpPr>
        <p:spPr>
          <a:xfrm>
            <a:off x="11029310" y="6276930"/>
            <a:ext cx="242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8D7B68"/>
                </a:solidFill>
                <a:latin typeface="Poppins"/>
                <a:ea typeface="Poppins"/>
                <a:cs typeface="Poppins"/>
                <a:sym typeface="Poppins"/>
              </a:rPr>
              <a:t>JAVASCRIPT</a:t>
            </a:r>
            <a:endParaRPr/>
          </a:p>
        </p:txBody>
      </p:sp>
      <p:sp>
        <p:nvSpPr>
          <p:cNvPr id="414" name="Google Shape;414;p14"/>
          <p:cNvSpPr txBox="1"/>
          <p:nvPr/>
        </p:nvSpPr>
        <p:spPr>
          <a:xfrm>
            <a:off x="4992399" y="8745578"/>
            <a:ext cx="204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8D7B68"/>
                </a:solidFill>
                <a:latin typeface="Poppins"/>
                <a:ea typeface="Poppins"/>
                <a:cs typeface="Poppins"/>
                <a:sym typeface="Poppins"/>
              </a:rPr>
              <a:t>ANGULAR</a:t>
            </a:r>
            <a:endParaRPr/>
          </a:p>
        </p:txBody>
      </p:sp>
      <p:sp>
        <p:nvSpPr>
          <p:cNvPr id="415" name="Google Shape;415;p14"/>
          <p:cNvSpPr txBox="1"/>
          <p:nvPr/>
        </p:nvSpPr>
        <p:spPr>
          <a:xfrm>
            <a:off x="8217270" y="8685916"/>
            <a:ext cx="245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8D7B68"/>
                </a:solidFill>
                <a:latin typeface="Poppins"/>
                <a:ea typeface="Poppins"/>
                <a:cs typeface="Poppins"/>
                <a:sym typeface="Poppins"/>
              </a:rPr>
              <a:t>BOOTSTRAP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7B68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0" name="Google Shape;420;p15"/>
          <p:cNvCxnSpPr/>
          <p:nvPr/>
        </p:nvCxnSpPr>
        <p:spPr>
          <a:xfrm>
            <a:off x="7249733" y="978024"/>
            <a:ext cx="10009567" cy="0"/>
          </a:xfrm>
          <a:prstGeom prst="straightConnector1">
            <a:avLst/>
          </a:prstGeom>
          <a:noFill/>
          <a:ln w="9525" cap="rnd" cmpd="sng">
            <a:solidFill>
              <a:srgbClr val="FDF7E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1" name="Google Shape;421;p15"/>
          <p:cNvCxnSpPr/>
          <p:nvPr/>
        </p:nvCxnSpPr>
        <p:spPr>
          <a:xfrm>
            <a:off x="7651758" y="5290312"/>
            <a:ext cx="10009567" cy="0"/>
          </a:xfrm>
          <a:prstGeom prst="straightConnector1">
            <a:avLst/>
          </a:prstGeom>
          <a:noFill/>
          <a:ln w="9525" cap="rnd" cmpd="sng">
            <a:solidFill>
              <a:srgbClr val="FDF7E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2" name="Google Shape;422;p15"/>
          <p:cNvCxnSpPr/>
          <p:nvPr/>
        </p:nvCxnSpPr>
        <p:spPr>
          <a:xfrm>
            <a:off x="7959189" y="9263062"/>
            <a:ext cx="10009567" cy="0"/>
          </a:xfrm>
          <a:prstGeom prst="straightConnector1">
            <a:avLst/>
          </a:prstGeom>
          <a:noFill/>
          <a:ln w="9525" cap="rnd" cmpd="sng">
            <a:solidFill>
              <a:srgbClr val="FDF7E4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23" name="Google Shape;423;p15"/>
          <p:cNvGrpSpPr/>
          <p:nvPr/>
        </p:nvGrpSpPr>
        <p:grpSpPr>
          <a:xfrm>
            <a:off x="582215" y="3303917"/>
            <a:ext cx="3720703" cy="3851509"/>
            <a:chOff x="0" y="-28575"/>
            <a:chExt cx="812800" cy="841375"/>
          </a:xfrm>
        </p:grpSpPr>
        <p:sp>
          <p:nvSpPr>
            <p:cNvPr id="424" name="Google Shape;424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9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5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6" name="Google Shape;426;p15"/>
          <p:cNvGrpSpPr/>
          <p:nvPr/>
        </p:nvGrpSpPr>
        <p:grpSpPr>
          <a:xfrm>
            <a:off x="6775451" y="8569872"/>
            <a:ext cx="1209546" cy="1252069"/>
            <a:chOff x="0" y="-28575"/>
            <a:chExt cx="812800" cy="841375"/>
          </a:xfrm>
        </p:grpSpPr>
        <p:sp>
          <p:nvSpPr>
            <p:cNvPr id="427" name="Google Shape;427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9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5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9" name="Google Shape;429;p15"/>
          <p:cNvSpPr/>
          <p:nvPr/>
        </p:nvSpPr>
        <p:spPr>
          <a:xfrm>
            <a:off x="8770551" y="6352350"/>
            <a:ext cx="1887982" cy="1869828"/>
          </a:xfrm>
          <a:custGeom>
            <a:avLst/>
            <a:gdLst/>
            <a:ahLst/>
            <a:cxnLst/>
            <a:rect l="l" t="t" r="r" b="b"/>
            <a:pathLst>
              <a:path w="1887982" h="1869828" extrusionOk="0">
                <a:moveTo>
                  <a:pt x="0" y="0"/>
                </a:moveTo>
                <a:lnTo>
                  <a:pt x="1887981" y="0"/>
                </a:lnTo>
                <a:lnTo>
                  <a:pt x="1887981" y="1869828"/>
                </a:lnTo>
                <a:lnTo>
                  <a:pt x="0" y="1869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0" name="Google Shape;430;p15"/>
          <p:cNvSpPr/>
          <p:nvPr/>
        </p:nvSpPr>
        <p:spPr>
          <a:xfrm>
            <a:off x="1239233" y="3448297"/>
            <a:ext cx="2792151" cy="4773881"/>
          </a:xfrm>
          <a:custGeom>
            <a:avLst/>
            <a:gdLst/>
            <a:ahLst/>
            <a:cxnLst/>
            <a:rect l="l" t="t" r="r" b="b"/>
            <a:pathLst>
              <a:path w="2792151" h="4773881" extrusionOk="0">
                <a:moveTo>
                  <a:pt x="0" y="0"/>
                </a:moveTo>
                <a:lnTo>
                  <a:pt x="2792151" y="0"/>
                </a:lnTo>
                <a:lnTo>
                  <a:pt x="2792151" y="4773881"/>
                </a:lnTo>
                <a:lnTo>
                  <a:pt x="0" y="47738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1" name="Google Shape;431;p15"/>
          <p:cNvSpPr txBox="1"/>
          <p:nvPr/>
        </p:nvSpPr>
        <p:spPr>
          <a:xfrm>
            <a:off x="582215" y="978024"/>
            <a:ext cx="6637752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0" i="0" u="none" strike="noStrike" cap="none">
                <a:solidFill>
                  <a:srgbClr val="FDF7E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BACK END TECHNOLOGY</a:t>
            </a:r>
            <a:endParaRPr/>
          </a:p>
        </p:txBody>
      </p:sp>
      <p:sp>
        <p:nvSpPr>
          <p:cNvPr id="432" name="Google Shape;432;p15"/>
          <p:cNvSpPr txBox="1"/>
          <p:nvPr/>
        </p:nvSpPr>
        <p:spPr>
          <a:xfrm>
            <a:off x="10117475" y="3288088"/>
            <a:ext cx="7142700" cy="105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0" i="0" u="none" strike="noStrike" cap="none" dirty="0">
                <a:solidFill>
                  <a:srgbClr val="FDF7E4"/>
                </a:solidFill>
                <a:latin typeface="+mj-lt"/>
                <a:ea typeface="Poppins"/>
                <a:cs typeface="Poppins"/>
                <a:sym typeface="Poppins"/>
              </a:rPr>
              <a:t>FIRE</a:t>
            </a:r>
            <a:r>
              <a:rPr lang="en-US" sz="4900" dirty="0">
                <a:solidFill>
                  <a:srgbClr val="FDF7E4"/>
                </a:solidFill>
                <a:latin typeface="+mj-lt"/>
                <a:ea typeface="Poppins"/>
                <a:cs typeface="Poppins"/>
                <a:sym typeface="Poppins"/>
              </a:rPr>
              <a:t>STORE</a:t>
            </a:r>
            <a:r>
              <a:rPr lang="en-US" sz="4900" dirty="0">
                <a:solidFill>
                  <a:srgbClr val="FDF7E4"/>
                </a:solidFill>
                <a:latin typeface="Poppins"/>
                <a:ea typeface="Poppins"/>
                <a:cs typeface="Poppins"/>
                <a:sym typeface="Poppins"/>
              </a:rPr>
              <a:t> / FIREBASE</a:t>
            </a:r>
            <a:endParaRPr dirty="0"/>
          </a:p>
        </p:txBody>
      </p:sp>
      <p:sp>
        <p:nvSpPr>
          <p:cNvPr id="433" name="Google Shape;433;p15"/>
          <p:cNvSpPr txBox="1"/>
          <p:nvPr/>
        </p:nvSpPr>
        <p:spPr>
          <a:xfrm>
            <a:off x="11627914" y="7547552"/>
            <a:ext cx="4820036" cy="105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dirty="0">
                <a:solidFill>
                  <a:srgbClr val="FDF7E4"/>
                </a:solidFill>
                <a:latin typeface="+mj-lt"/>
                <a:ea typeface="Poppins"/>
                <a:cs typeface="Poppins"/>
                <a:sym typeface="Poppins"/>
              </a:rPr>
              <a:t>CLOUDINARY</a:t>
            </a:r>
            <a:endParaRPr dirty="0">
              <a:latin typeface="+mj-lt"/>
            </a:endParaRPr>
          </a:p>
        </p:txBody>
      </p:sp>
      <p:sp>
        <p:nvSpPr>
          <p:cNvPr id="434" name="Google Shape;434;p15"/>
          <p:cNvSpPr/>
          <p:nvPr/>
        </p:nvSpPr>
        <p:spPr>
          <a:xfrm>
            <a:off x="8653948" y="2105544"/>
            <a:ext cx="2121187" cy="2141781"/>
          </a:xfrm>
          <a:custGeom>
            <a:avLst/>
            <a:gdLst/>
            <a:ahLst/>
            <a:cxnLst/>
            <a:rect l="l" t="t" r="r" b="b"/>
            <a:pathLst>
              <a:path w="2121187" h="2141781" extrusionOk="0">
                <a:moveTo>
                  <a:pt x="0" y="0"/>
                </a:moveTo>
                <a:lnTo>
                  <a:pt x="2121187" y="0"/>
                </a:lnTo>
                <a:lnTo>
                  <a:pt x="2121187" y="2141781"/>
                </a:lnTo>
                <a:lnTo>
                  <a:pt x="0" y="21417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5" name="Google Shape;435;p15"/>
          <p:cNvSpPr txBox="1"/>
          <p:nvPr/>
        </p:nvSpPr>
        <p:spPr>
          <a:xfrm>
            <a:off x="11342337" y="1607628"/>
            <a:ext cx="4065151" cy="969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99" b="0" i="0" u="none" strike="noStrike" cap="none" dirty="0">
                <a:solidFill>
                  <a:srgbClr val="FDF7E4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endParaRPr dirty="0"/>
          </a:p>
        </p:txBody>
      </p:sp>
      <p:sp>
        <p:nvSpPr>
          <p:cNvPr id="436" name="Google Shape;436;p15"/>
          <p:cNvSpPr txBox="1"/>
          <p:nvPr/>
        </p:nvSpPr>
        <p:spPr>
          <a:xfrm>
            <a:off x="11058500" y="5923725"/>
            <a:ext cx="60579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99" dirty="0">
                <a:solidFill>
                  <a:srgbClr val="FDF7E4"/>
                </a:solidFill>
              </a:rPr>
              <a:t>FILE STORAGE</a:t>
            </a:r>
            <a:endParaRPr dirty="0"/>
          </a:p>
        </p:txBody>
      </p:sp>
      <p:grpSp>
        <p:nvGrpSpPr>
          <p:cNvPr id="2" name="Google Shape;426;p15">
            <a:extLst>
              <a:ext uri="{FF2B5EF4-FFF2-40B4-BE49-F238E27FC236}">
                <a16:creationId xmlns:a16="http://schemas.microsoft.com/office/drawing/2014/main" id="{8CF1AD89-21A3-8F41-3ECD-B39CB8B9D8F7}"/>
              </a:ext>
            </a:extLst>
          </p:cNvPr>
          <p:cNvGrpSpPr/>
          <p:nvPr/>
        </p:nvGrpSpPr>
        <p:grpSpPr>
          <a:xfrm>
            <a:off x="6775451" y="4692515"/>
            <a:ext cx="1209546" cy="1252069"/>
            <a:chOff x="0" y="-28575"/>
            <a:chExt cx="812800" cy="841375"/>
          </a:xfrm>
        </p:grpSpPr>
        <p:sp>
          <p:nvSpPr>
            <p:cNvPr id="3" name="Google Shape;427;p15">
              <a:extLst>
                <a:ext uri="{FF2B5EF4-FFF2-40B4-BE49-F238E27FC236}">
                  <a16:creationId xmlns:a16="http://schemas.microsoft.com/office/drawing/2014/main" id="{47DE449A-ADB7-F923-B0A3-B94324BADF7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9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28;p15">
              <a:extLst>
                <a:ext uri="{FF2B5EF4-FFF2-40B4-BE49-F238E27FC236}">
                  <a16:creationId xmlns:a16="http://schemas.microsoft.com/office/drawing/2014/main" id="{1ECF5F34-84C1-09CF-728E-BD8DE18D83C2}"/>
                </a:ext>
              </a:extLst>
            </p:cNvPr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426;p15">
            <a:extLst>
              <a:ext uri="{FF2B5EF4-FFF2-40B4-BE49-F238E27FC236}">
                <a16:creationId xmlns:a16="http://schemas.microsoft.com/office/drawing/2014/main" id="{9B3E99AA-2729-9720-AD2C-1C30201D7012}"/>
              </a:ext>
            </a:extLst>
          </p:cNvPr>
          <p:cNvGrpSpPr/>
          <p:nvPr/>
        </p:nvGrpSpPr>
        <p:grpSpPr>
          <a:xfrm>
            <a:off x="6872113" y="397902"/>
            <a:ext cx="1209546" cy="1252069"/>
            <a:chOff x="0" y="-28575"/>
            <a:chExt cx="812800" cy="841375"/>
          </a:xfrm>
        </p:grpSpPr>
        <p:sp>
          <p:nvSpPr>
            <p:cNvPr id="6" name="Google Shape;427;p15">
              <a:extLst>
                <a:ext uri="{FF2B5EF4-FFF2-40B4-BE49-F238E27FC236}">
                  <a16:creationId xmlns:a16="http://schemas.microsoft.com/office/drawing/2014/main" id="{3F215E9F-EFB5-D6B1-AF6C-40C80495A9F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9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28;p15">
              <a:extLst>
                <a:ext uri="{FF2B5EF4-FFF2-40B4-BE49-F238E27FC236}">
                  <a16:creationId xmlns:a16="http://schemas.microsoft.com/office/drawing/2014/main" id="{D2395B22-AE3A-A6A9-DCDD-BB1A5DD982E5}"/>
                </a:ext>
              </a:extLst>
            </p:cNvPr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7B68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6"/>
          <p:cNvSpPr txBox="1"/>
          <p:nvPr/>
        </p:nvSpPr>
        <p:spPr>
          <a:xfrm>
            <a:off x="4627651" y="587500"/>
            <a:ext cx="9032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99" dirty="0">
                <a:solidFill>
                  <a:srgbClr val="573C27"/>
                </a:solidFill>
              </a:rPr>
              <a:t>PROJECT VISUALS</a:t>
            </a:r>
            <a:endParaRPr sz="2500" dirty="0">
              <a:solidFill>
                <a:srgbClr val="573C27"/>
              </a:solidFill>
            </a:endParaRPr>
          </a:p>
        </p:txBody>
      </p:sp>
      <p:pic>
        <p:nvPicPr>
          <p:cNvPr id="442" name="Google Shape;44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95" y="1916625"/>
            <a:ext cx="8503399" cy="47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6" title="image (3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3200" y="5246649"/>
            <a:ext cx="8774427" cy="477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7B68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358f134d794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25" y="1646175"/>
            <a:ext cx="8650075" cy="49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358f134d794_0_3"/>
          <p:cNvSpPr txBox="1"/>
          <p:nvPr/>
        </p:nvSpPr>
        <p:spPr>
          <a:xfrm>
            <a:off x="3401466" y="333825"/>
            <a:ext cx="109698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573C27"/>
                </a:solidFill>
                <a:latin typeface="Poppins"/>
                <a:ea typeface="Poppins"/>
                <a:cs typeface="Poppins"/>
                <a:sym typeface="Poppins"/>
              </a:rPr>
              <a:t>Login &amp; Register</a:t>
            </a:r>
            <a:endParaRPr sz="5700">
              <a:solidFill>
                <a:srgbClr val="573C2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0" name="Google Shape;450;g358f134d794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5425" y="4605150"/>
            <a:ext cx="8779425" cy="49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7B68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58f134d794_0_16"/>
          <p:cNvSpPr txBox="1"/>
          <p:nvPr/>
        </p:nvSpPr>
        <p:spPr>
          <a:xfrm>
            <a:off x="1512375" y="220300"/>
            <a:ext cx="15663900" cy="15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573C27"/>
                </a:solidFill>
                <a:latin typeface="Poppins"/>
                <a:ea typeface="Poppins"/>
                <a:cs typeface="Poppins"/>
                <a:sym typeface="Poppins"/>
              </a:rPr>
              <a:t>Designs</a:t>
            </a:r>
            <a:endParaRPr sz="5900">
              <a:solidFill>
                <a:srgbClr val="573C2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6" name="Google Shape;456;g358f134d794_0_16" title="image (6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75" y="1426600"/>
            <a:ext cx="9021801" cy="50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358f134d794_0_16" title="image (5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8550" y="4990400"/>
            <a:ext cx="8819099" cy="508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7B68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58fa6b1a4c_0_0"/>
          <p:cNvSpPr txBox="1"/>
          <p:nvPr/>
        </p:nvSpPr>
        <p:spPr>
          <a:xfrm>
            <a:off x="1512375" y="220300"/>
            <a:ext cx="15663900" cy="15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573C27"/>
                </a:solidFill>
                <a:latin typeface="Poppins"/>
                <a:ea typeface="Poppins"/>
                <a:cs typeface="Poppins"/>
                <a:sym typeface="Poppins"/>
              </a:rPr>
              <a:t>Dashboard &amp; Design</a:t>
            </a:r>
            <a:endParaRPr sz="5900">
              <a:solidFill>
                <a:srgbClr val="573C2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3" name="Google Shape;463;g358fa6b1a4c_0_0" title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1617600"/>
            <a:ext cx="8899299" cy="48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358fa6b1a4c_0_0" title="image (7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2000" y="5018625"/>
            <a:ext cx="8330101" cy="50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EC9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"/>
          <p:cNvGrpSpPr/>
          <p:nvPr/>
        </p:nvGrpSpPr>
        <p:grpSpPr>
          <a:xfrm>
            <a:off x="2938823" y="-669725"/>
            <a:ext cx="14320477" cy="4241589"/>
            <a:chOff x="0" y="-133350"/>
            <a:chExt cx="2349128" cy="844550"/>
          </a:xfrm>
        </p:grpSpPr>
        <p:sp>
          <p:nvSpPr>
            <p:cNvPr id="103" name="Google Shape;103;p2"/>
            <p:cNvSpPr/>
            <p:nvPr/>
          </p:nvSpPr>
          <p:spPr>
            <a:xfrm>
              <a:off x="0" y="0"/>
              <a:ext cx="2213201" cy="711200"/>
            </a:xfrm>
            <a:custGeom>
              <a:avLst/>
              <a:gdLst/>
              <a:ahLst/>
              <a:cxnLst/>
              <a:rect l="l" t="t" r="r" b="b"/>
              <a:pathLst>
                <a:path w="2349139" h="711200" extrusionOk="0">
                  <a:moveTo>
                    <a:pt x="2040526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040526" y="551732"/>
                  </a:lnTo>
                  <a:cubicBezTo>
                    <a:pt x="2222690" y="551732"/>
                    <a:pt x="2349128" y="428220"/>
                    <a:pt x="2349128" y="275861"/>
                  </a:cubicBezTo>
                  <a:cubicBezTo>
                    <a:pt x="2349139" y="123512"/>
                    <a:pt x="2222690" y="0"/>
                    <a:pt x="2040526" y="0"/>
                  </a:cubicBezTo>
                  <a:close/>
                </a:path>
              </a:pathLst>
            </a:custGeom>
            <a:solidFill>
              <a:srgbClr val="BBA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0" y="-133350"/>
              <a:ext cx="2349128" cy="654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0" i="0" u="none" strike="noStrike" cap="none" dirty="0">
                  <a:solidFill>
                    <a:srgbClr val="573C27"/>
                  </a:solidFill>
                  <a:latin typeface="Arial"/>
                  <a:ea typeface="Arial"/>
                  <a:cs typeface="Arial"/>
                  <a:sym typeface="Arial"/>
                </a:rPr>
                <a:t>COMPANY PROFILE</a:t>
              </a:r>
              <a:endParaRPr dirty="0"/>
            </a:p>
          </p:txBody>
        </p:sp>
      </p:grpSp>
      <p:sp>
        <p:nvSpPr>
          <p:cNvPr id="105" name="Google Shape;105;p2"/>
          <p:cNvSpPr/>
          <p:nvPr/>
        </p:nvSpPr>
        <p:spPr>
          <a:xfrm>
            <a:off x="206409" y="212898"/>
            <a:ext cx="2732413" cy="3177730"/>
          </a:xfrm>
          <a:custGeom>
            <a:avLst/>
            <a:gdLst/>
            <a:ahLst/>
            <a:cxnLst/>
            <a:rect l="l" t="t" r="r" b="b"/>
            <a:pathLst>
              <a:path w="2732413" h="3177730" extrusionOk="0">
                <a:moveTo>
                  <a:pt x="0" y="0"/>
                </a:moveTo>
                <a:lnTo>
                  <a:pt x="2732414" y="0"/>
                </a:lnTo>
                <a:lnTo>
                  <a:pt x="2732414" y="3177730"/>
                </a:lnTo>
                <a:lnTo>
                  <a:pt x="0" y="31777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2"/>
          <p:cNvSpPr txBox="1"/>
          <p:nvPr/>
        </p:nvSpPr>
        <p:spPr>
          <a:xfrm>
            <a:off x="1572616" y="3314428"/>
            <a:ext cx="15686700" cy="6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5" b="0" i="0" u="none" strike="noStrike" cap="none" dirty="0">
                <a:solidFill>
                  <a:srgbClr val="573C27"/>
                </a:solidFill>
                <a:latin typeface="Roboto"/>
                <a:ea typeface="Roboto"/>
                <a:cs typeface="Roboto"/>
                <a:sym typeface="Roboto"/>
              </a:rPr>
              <a:t>O7 Services is ISO 9001:2015 Certified company founded in 2015. They </a:t>
            </a:r>
            <a:r>
              <a:rPr lang="en-US" sz="3275" b="0" i="0" u="none" strike="noStrike" cap="none" dirty="0" err="1">
                <a:solidFill>
                  <a:srgbClr val="573C27"/>
                </a:solidFill>
                <a:latin typeface="Roboto"/>
                <a:ea typeface="Roboto"/>
                <a:cs typeface="Roboto"/>
                <a:sym typeface="Roboto"/>
              </a:rPr>
              <a:t>specialise</a:t>
            </a:r>
            <a:r>
              <a:rPr lang="en-US" sz="3275" b="0" i="0" u="none" strike="noStrike" cap="none" dirty="0">
                <a:solidFill>
                  <a:srgbClr val="573C27"/>
                </a:solidFill>
                <a:latin typeface="Roboto"/>
                <a:ea typeface="Roboto"/>
                <a:cs typeface="Roboto"/>
                <a:sym typeface="Roboto"/>
              </a:rPr>
              <a:t> in a variety of services including Web Development, Mobile Application Development, Custom Software Development, UI/UX Designing, Hosting services, Digital Marketing, Registration of Domain Names with various extensions, AMC &amp; MMC Services, Bulk SMS and voice calls. O7 Services offers advanced IT solutions supporting the entire business cycle - from consulting to system development, deployment, quality assurance, and 24x7 support. With over 9 years of experience, the company aims to form long-lasting strategic partnerships with clients, offering affordable prices, timely delivery, and measurable business results. Their headquarter is located in Jalandhar with a branch office in Hoshiarpur</a:t>
            </a:r>
            <a:endParaRPr sz="11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7B68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58fa6b1a4c_0_7"/>
          <p:cNvSpPr txBox="1"/>
          <p:nvPr/>
        </p:nvSpPr>
        <p:spPr>
          <a:xfrm>
            <a:off x="1512375" y="220300"/>
            <a:ext cx="15663900" cy="15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573C27"/>
                </a:solidFill>
                <a:latin typeface="Poppins"/>
                <a:ea typeface="Poppins"/>
                <a:cs typeface="Poppins"/>
                <a:sym typeface="Poppins"/>
              </a:rPr>
              <a:t>Art Piece</a:t>
            </a:r>
            <a:endParaRPr sz="5900">
              <a:solidFill>
                <a:srgbClr val="573C2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0" name="Google Shape;470;g358fa6b1a4c_0_7" title="image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9300"/>
            <a:ext cx="8810701" cy="428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358fa6b1a4c_0_7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3426" y="5464525"/>
            <a:ext cx="9020101" cy="4310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7B68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58fa6b1a4c_0_19"/>
          <p:cNvSpPr txBox="1"/>
          <p:nvPr/>
        </p:nvSpPr>
        <p:spPr>
          <a:xfrm>
            <a:off x="1512375" y="220300"/>
            <a:ext cx="15663900" cy="15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573C27"/>
                </a:solidFill>
                <a:latin typeface="Poppins"/>
                <a:ea typeface="Poppins"/>
                <a:cs typeface="Poppins"/>
                <a:sym typeface="Poppins"/>
              </a:rPr>
              <a:t>Booking</a:t>
            </a:r>
            <a:endParaRPr sz="5900">
              <a:solidFill>
                <a:srgbClr val="573C2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7" name="Google Shape;477;g358fa6b1a4c_0_19" title="image (9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75" y="1351025"/>
            <a:ext cx="9354923" cy="504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358fa6b1a4c_0_19" title="image (8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5175" y="5095575"/>
            <a:ext cx="8372650" cy="46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7B68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58fa6b1a4c_1_0"/>
          <p:cNvSpPr txBox="1"/>
          <p:nvPr/>
        </p:nvSpPr>
        <p:spPr>
          <a:xfrm>
            <a:off x="1512375" y="220300"/>
            <a:ext cx="15663900" cy="15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573C27"/>
                </a:solidFill>
                <a:latin typeface="Poppins"/>
                <a:ea typeface="Poppins"/>
                <a:cs typeface="Poppins"/>
                <a:sym typeface="Poppins"/>
              </a:rPr>
              <a:t>Profile</a:t>
            </a:r>
            <a:endParaRPr sz="5900">
              <a:solidFill>
                <a:srgbClr val="573C2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84" name="Google Shape;484;g358fa6b1a4c_1_0" title="image (18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350" y="2376225"/>
            <a:ext cx="11401598" cy="733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0B6"/>
        </a:soli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7"/>
          <p:cNvSpPr txBox="1"/>
          <p:nvPr/>
        </p:nvSpPr>
        <p:spPr>
          <a:xfrm>
            <a:off x="5534688" y="391160"/>
            <a:ext cx="7727197" cy="221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15" b="0" i="0" u="none" strike="noStrike" cap="none" dirty="0">
                <a:solidFill>
                  <a:srgbClr val="6E6256"/>
                </a:solidFill>
                <a:latin typeface="Arial"/>
                <a:ea typeface="Arial"/>
                <a:cs typeface="Arial"/>
                <a:sym typeface="Arial"/>
              </a:rPr>
              <a:t>THE CRAFTSMANSHIP </a:t>
            </a:r>
            <a:endParaRPr dirty="0"/>
          </a:p>
          <a:p>
            <a:pPr marL="0" marR="0" lvl="0" indent="0" algn="ctr" rtl="0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15" b="0" i="0" u="none" strike="noStrike" cap="none" dirty="0">
                <a:solidFill>
                  <a:srgbClr val="6E6256"/>
                </a:solidFill>
                <a:latin typeface="Arial"/>
                <a:ea typeface="Arial"/>
                <a:cs typeface="Arial"/>
                <a:sym typeface="Arial"/>
              </a:rPr>
              <a:t> PROCESS</a:t>
            </a:r>
            <a:endParaRPr dirty="0"/>
          </a:p>
          <a:p>
            <a:pPr marL="0" marR="0" lvl="0" indent="0" algn="ctr" rtl="0">
              <a:lnSpc>
                <a:spcPct val="24594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7"/>
          <p:cNvSpPr txBox="1"/>
          <p:nvPr/>
        </p:nvSpPr>
        <p:spPr>
          <a:xfrm>
            <a:off x="1974650" y="3487150"/>
            <a:ext cx="10430100" cy="6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057901" marR="0" lvl="1" indent="-503551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6E6256"/>
              </a:buClr>
              <a:buSzPts val="4499"/>
              <a:buFont typeface="Arial"/>
              <a:buChar char="•"/>
            </a:pPr>
            <a:r>
              <a:rPr lang="en-US" sz="4499" b="0" i="0" u="none" strike="noStrike" cap="none">
                <a:solidFill>
                  <a:srgbClr val="6E6256"/>
                </a:solidFill>
                <a:latin typeface="Arial"/>
                <a:ea typeface="Arial"/>
                <a:cs typeface="Arial"/>
                <a:sym typeface="Arial"/>
              </a:rPr>
              <a:t>Wood Selection</a:t>
            </a:r>
            <a:endParaRPr sz="1000"/>
          </a:p>
          <a:p>
            <a:pPr marL="0" marR="0" lvl="0" indent="0" algn="l" rtl="0">
              <a:lnSpc>
                <a:spcPct val="381055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57901" marR="0" lvl="1" indent="-503551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6E6256"/>
              </a:buClr>
              <a:buSzPts val="4499"/>
              <a:buFont typeface="Arial"/>
              <a:buChar char="•"/>
            </a:pPr>
            <a:r>
              <a:rPr lang="en-US" sz="4499" b="0" i="0" u="none" strike="noStrike" cap="none">
                <a:solidFill>
                  <a:srgbClr val="6E6256"/>
                </a:solidFill>
                <a:latin typeface="Arial"/>
                <a:ea typeface="Arial"/>
                <a:cs typeface="Arial"/>
                <a:sym typeface="Arial"/>
              </a:rPr>
              <a:t>Design &amp; Planning</a:t>
            </a:r>
            <a:endParaRPr sz="1000"/>
          </a:p>
          <a:p>
            <a:pPr marL="0" marR="0" lvl="0" indent="0" algn="l" rtl="0">
              <a:lnSpc>
                <a:spcPct val="381055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57901" marR="0" lvl="1" indent="-503551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6E6256"/>
              </a:buClr>
              <a:buSzPts val="4499"/>
              <a:buFont typeface="Arial"/>
              <a:buChar char="•"/>
            </a:pPr>
            <a:r>
              <a:rPr lang="en-US" sz="4499" b="0" i="0" u="none" strike="noStrike" cap="none">
                <a:solidFill>
                  <a:srgbClr val="6E6256"/>
                </a:solidFill>
                <a:latin typeface="Arial"/>
                <a:ea typeface="Arial"/>
                <a:cs typeface="Arial"/>
                <a:sym typeface="Arial"/>
              </a:rPr>
              <a:t>Crafting</a:t>
            </a:r>
            <a:endParaRPr sz="1000"/>
          </a:p>
          <a:p>
            <a:pPr marL="0" marR="0" lvl="0" indent="0" algn="l" rtl="0">
              <a:lnSpc>
                <a:spcPct val="381055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57901" marR="0" lvl="1" indent="-503551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6E6256"/>
              </a:buClr>
              <a:buSzPts val="4499"/>
              <a:buFont typeface="Arial"/>
              <a:buChar char="•"/>
            </a:pPr>
            <a:r>
              <a:rPr lang="en-US" sz="4499" b="0" i="0" u="none" strike="noStrike" cap="none">
                <a:solidFill>
                  <a:srgbClr val="6E6256"/>
                </a:solidFill>
                <a:latin typeface="Arial"/>
                <a:ea typeface="Arial"/>
                <a:cs typeface="Arial"/>
                <a:sym typeface="Arial"/>
              </a:rPr>
              <a:t>Finishing</a:t>
            </a:r>
            <a:endParaRPr sz="1000"/>
          </a:p>
          <a:p>
            <a:pPr marL="0" marR="0" lvl="0" indent="0" algn="ctr" rtl="0">
              <a:lnSpc>
                <a:spcPct val="2643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7"/>
          <p:cNvSpPr/>
          <p:nvPr/>
        </p:nvSpPr>
        <p:spPr>
          <a:xfrm>
            <a:off x="0" y="0"/>
            <a:ext cx="5534688" cy="3203201"/>
          </a:xfrm>
          <a:custGeom>
            <a:avLst/>
            <a:gdLst/>
            <a:ahLst/>
            <a:cxnLst/>
            <a:rect l="l" t="t" r="r" b="b"/>
            <a:pathLst>
              <a:path w="5534688" h="3203201" extrusionOk="0">
                <a:moveTo>
                  <a:pt x="0" y="0"/>
                </a:moveTo>
                <a:lnTo>
                  <a:pt x="5534688" y="0"/>
                </a:lnTo>
                <a:lnTo>
                  <a:pt x="5534688" y="3203201"/>
                </a:lnTo>
                <a:lnTo>
                  <a:pt x="0" y="32032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2" name="Google Shape;492;p17"/>
          <p:cNvSpPr/>
          <p:nvPr/>
        </p:nvSpPr>
        <p:spPr>
          <a:xfrm>
            <a:off x="11943081" y="2057400"/>
            <a:ext cx="5740146" cy="8229600"/>
          </a:xfrm>
          <a:custGeom>
            <a:avLst/>
            <a:gdLst/>
            <a:ahLst/>
            <a:cxnLst/>
            <a:rect l="l" t="t" r="r" b="b"/>
            <a:pathLst>
              <a:path w="5740146" h="8229600" extrusionOk="0">
                <a:moveTo>
                  <a:pt x="0" y="0"/>
                </a:moveTo>
                <a:lnTo>
                  <a:pt x="5740146" y="0"/>
                </a:lnTo>
                <a:lnTo>
                  <a:pt x="574014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93" name="Google Shape;493;p17"/>
          <p:cNvGrpSpPr/>
          <p:nvPr/>
        </p:nvGrpSpPr>
        <p:grpSpPr>
          <a:xfrm>
            <a:off x="-62345" y="4496204"/>
            <a:ext cx="1209546" cy="1252069"/>
            <a:chOff x="0" y="-28575"/>
            <a:chExt cx="812800" cy="841375"/>
          </a:xfrm>
        </p:grpSpPr>
        <p:sp>
          <p:nvSpPr>
            <p:cNvPr id="494" name="Google Shape;494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9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7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p17"/>
          <p:cNvGrpSpPr/>
          <p:nvPr/>
        </p:nvGrpSpPr>
        <p:grpSpPr>
          <a:xfrm>
            <a:off x="17203145" y="4538727"/>
            <a:ext cx="1209546" cy="1252069"/>
            <a:chOff x="0" y="-28575"/>
            <a:chExt cx="812800" cy="841375"/>
          </a:xfrm>
        </p:grpSpPr>
        <p:sp>
          <p:nvSpPr>
            <p:cNvPr id="497" name="Google Shape;497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9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7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E4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8"/>
          <p:cNvSpPr/>
          <p:nvPr/>
        </p:nvSpPr>
        <p:spPr>
          <a:xfrm>
            <a:off x="10805150" y="-221186"/>
            <a:ext cx="7635807" cy="10287000"/>
          </a:xfrm>
          <a:prstGeom prst="rect">
            <a:avLst/>
          </a:prstGeom>
          <a:solidFill>
            <a:srgbClr val="6E6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4" name="Google Shape;504;p18"/>
          <p:cNvGrpSpPr/>
          <p:nvPr/>
        </p:nvGrpSpPr>
        <p:grpSpPr>
          <a:xfrm>
            <a:off x="547826" y="959289"/>
            <a:ext cx="1974354" cy="2043765"/>
            <a:chOff x="0" y="-28575"/>
            <a:chExt cx="812800" cy="841375"/>
          </a:xfrm>
        </p:grpSpPr>
        <p:sp>
          <p:nvSpPr>
            <p:cNvPr id="505" name="Google Shape;505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9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8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7" name="Google Shape;507;p18"/>
          <p:cNvSpPr/>
          <p:nvPr/>
        </p:nvSpPr>
        <p:spPr>
          <a:xfrm>
            <a:off x="10987096" y="224628"/>
            <a:ext cx="6966000" cy="4114800"/>
          </a:xfrm>
          <a:custGeom>
            <a:avLst/>
            <a:gdLst/>
            <a:ahLst/>
            <a:cxnLst/>
            <a:rect l="l" t="t" r="r" b="b"/>
            <a:pathLst>
              <a:path w="6966000" h="4114800" extrusionOk="0">
                <a:moveTo>
                  <a:pt x="0" y="0"/>
                </a:moveTo>
                <a:lnTo>
                  <a:pt x="6966000" y="0"/>
                </a:lnTo>
                <a:lnTo>
                  <a:pt x="6966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8" name="Google Shape;508;p18"/>
          <p:cNvSpPr/>
          <p:nvPr/>
        </p:nvSpPr>
        <p:spPr>
          <a:xfrm>
            <a:off x="10805150" y="6275210"/>
            <a:ext cx="7315200" cy="3790604"/>
          </a:xfrm>
          <a:custGeom>
            <a:avLst/>
            <a:gdLst/>
            <a:ahLst/>
            <a:cxnLst/>
            <a:rect l="l" t="t" r="r" b="b"/>
            <a:pathLst>
              <a:path w="7315200" h="3790604" extrusionOk="0">
                <a:moveTo>
                  <a:pt x="0" y="0"/>
                </a:moveTo>
                <a:lnTo>
                  <a:pt x="7315200" y="0"/>
                </a:lnTo>
                <a:lnTo>
                  <a:pt x="7315200" y="3790604"/>
                </a:lnTo>
                <a:lnTo>
                  <a:pt x="0" y="3790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509" name="Google Shape;509;p18"/>
          <p:cNvCxnSpPr/>
          <p:nvPr/>
        </p:nvCxnSpPr>
        <p:spPr>
          <a:xfrm>
            <a:off x="2522180" y="2301078"/>
            <a:ext cx="6350525" cy="0"/>
          </a:xfrm>
          <a:prstGeom prst="straightConnector1">
            <a:avLst/>
          </a:prstGeom>
          <a:noFill/>
          <a:ln w="38100" cap="flat" cmpd="sng">
            <a:solidFill>
              <a:srgbClr val="6E6256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510" name="Google Shape;510;p18"/>
          <p:cNvGrpSpPr/>
          <p:nvPr/>
        </p:nvGrpSpPr>
        <p:grpSpPr>
          <a:xfrm>
            <a:off x="-1080653" y="2712229"/>
            <a:ext cx="12093571" cy="7543834"/>
            <a:chOff x="0" y="0"/>
            <a:chExt cx="2970566" cy="1719466"/>
          </a:xfrm>
        </p:grpSpPr>
        <p:sp>
          <p:nvSpPr>
            <p:cNvPr id="511" name="Google Shape;511;p18"/>
            <p:cNvSpPr/>
            <p:nvPr/>
          </p:nvSpPr>
          <p:spPr>
            <a:xfrm>
              <a:off x="0" y="0"/>
              <a:ext cx="2970566" cy="1719466"/>
            </a:xfrm>
            <a:custGeom>
              <a:avLst/>
              <a:gdLst/>
              <a:ahLst/>
              <a:cxnLst/>
              <a:rect l="l" t="t" r="r" b="b"/>
              <a:pathLst>
                <a:path w="2970566" h="1719466" extrusionOk="0">
                  <a:moveTo>
                    <a:pt x="1677998" y="0"/>
                  </a:moveTo>
                  <a:cubicBezTo>
                    <a:pt x="1710415" y="0"/>
                    <a:pt x="1743025" y="0"/>
                    <a:pt x="1775378" y="0"/>
                  </a:cubicBezTo>
                  <a:cubicBezTo>
                    <a:pt x="2033313" y="28648"/>
                    <a:pt x="2194510" y="124009"/>
                    <a:pt x="2267933" y="280050"/>
                  </a:cubicBezTo>
                  <a:cubicBezTo>
                    <a:pt x="2697954" y="259241"/>
                    <a:pt x="2970566" y="554292"/>
                    <a:pt x="2820066" y="843872"/>
                  </a:cubicBezTo>
                  <a:cubicBezTo>
                    <a:pt x="2883427" y="904722"/>
                    <a:pt x="2936286" y="972788"/>
                    <a:pt x="2955376" y="1064144"/>
                  </a:cubicBezTo>
                  <a:cubicBezTo>
                    <a:pt x="2955376" y="1090313"/>
                    <a:pt x="2955376" y="1116421"/>
                    <a:pt x="2955376" y="1142587"/>
                  </a:cubicBezTo>
                  <a:cubicBezTo>
                    <a:pt x="2898485" y="1375098"/>
                    <a:pt x="2653683" y="1532213"/>
                    <a:pt x="2251784" y="1489916"/>
                  </a:cubicBezTo>
                  <a:cubicBezTo>
                    <a:pt x="2148379" y="1609301"/>
                    <a:pt x="1964379" y="1719466"/>
                    <a:pt x="1678058" y="1713966"/>
                  </a:cubicBezTo>
                  <a:cubicBezTo>
                    <a:pt x="1530063" y="1706129"/>
                    <a:pt x="1427105" y="1660733"/>
                    <a:pt x="1336961" y="1605580"/>
                  </a:cubicBezTo>
                  <a:cubicBezTo>
                    <a:pt x="1242015" y="1651426"/>
                    <a:pt x="1139187" y="1687405"/>
                    <a:pt x="990614" y="1687801"/>
                  </a:cubicBezTo>
                  <a:cubicBezTo>
                    <a:pt x="646890" y="1688479"/>
                    <a:pt x="416952" y="1511855"/>
                    <a:pt x="411378" y="1269587"/>
                  </a:cubicBezTo>
                  <a:cubicBezTo>
                    <a:pt x="190409" y="1212911"/>
                    <a:pt x="40747" y="1107118"/>
                    <a:pt x="0" y="926092"/>
                  </a:cubicBezTo>
                  <a:cubicBezTo>
                    <a:pt x="0" y="899927"/>
                    <a:pt x="0" y="873704"/>
                    <a:pt x="0" y="847649"/>
                  </a:cubicBezTo>
                  <a:cubicBezTo>
                    <a:pt x="44975" y="668265"/>
                    <a:pt x="186501" y="555587"/>
                    <a:pt x="422142" y="507822"/>
                  </a:cubicBezTo>
                  <a:cubicBezTo>
                    <a:pt x="407983" y="205216"/>
                    <a:pt x="879331" y="16129"/>
                    <a:pt x="1266554" y="149443"/>
                  </a:cubicBezTo>
                  <a:cubicBezTo>
                    <a:pt x="1358748" y="83519"/>
                    <a:pt x="1489186" y="11617"/>
                    <a:pt x="1677998" y="0"/>
                  </a:cubicBezTo>
                  <a:close/>
                </a:path>
              </a:pathLst>
            </a:custGeom>
            <a:solidFill>
              <a:srgbClr val="A49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8"/>
            <p:cNvSpPr txBox="1"/>
            <p:nvPr/>
          </p:nvSpPr>
          <p:spPr>
            <a:xfrm>
              <a:off x="138533" y="181096"/>
              <a:ext cx="2678310" cy="1289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3" name="Google Shape;513;p18"/>
          <p:cNvSpPr txBox="1"/>
          <p:nvPr/>
        </p:nvSpPr>
        <p:spPr>
          <a:xfrm>
            <a:off x="2707746" y="619723"/>
            <a:ext cx="8641321" cy="1094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b="0" i="0" u="none" strike="noStrike" cap="none" dirty="0">
                <a:solidFill>
                  <a:srgbClr val="6E625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  <a:endParaRPr dirty="0"/>
          </a:p>
        </p:txBody>
      </p:sp>
      <p:cxnSp>
        <p:nvCxnSpPr>
          <p:cNvPr id="514" name="Google Shape;514;p18"/>
          <p:cNvCxnSpPr/>
          <p:nvPr/>
        </p:nvCxnSpPr>
        <p:spPr>
          <a:xfrm>
            <a:off x="2380464" y="2636756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6E6256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15" name="Google Shape;515;p18"/>
          <p:cNvSpPr txBox="1"/>
          <p:nvPr/>
        </p:nvSpPr>
        <p:spPr>
          <a:xfrm>
            <a:off x="630207" y="4271709"/>
            <a:ext cx="9235200" cy="507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88031" marR="0" lvl="1" indent="-381315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573C27"/>
              </a:buClr>
              <a:buSzPts val="3449"/>
              <a:buFont typeface="Arial"/>
              <a:buChar char="•"/>
            </a:pPr>
            <a:r>
              <a:rPr lang="en-US" sz="3449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Reflects towards unique Artistry of worker.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l" rtl="0">
              <a:lnSpc>
                <a:spcPct val="2838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88031" marR="0" lvl="1" indent="-381315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573C27"/>
              </a:buClr>
              <a:buSzPts val="3449"/>
              <a:buFont typeface="Arial"/>
              <a:buChar char="•"/>
            </a:pPr>
            <a:r>
              <a:rPr lang="en-US" sz="3449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Holistic Integration of Art and technology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l" rtl="0">
              <a:lnSpc>
                <a:spcPct val="2838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88031" marR="0" lvl="1" indent="-381315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573C27"/>
              </a:buClr>
              <a:buSzPts val="3449"/>
              <a:buFont typeface="Arial"/>
              <a:buChar char="•"/>
            </a:pPr>
            <a:r>
              <a:rPr lang="en-US" sz="3449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New innovations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l" rtl="0">
              <a:lnSpc>
                <a:spcPct val="2838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88031" marR="0" lvl="1" indent="-381315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573C27"/>
              </a:buClr>
              <a:buSzPts val="3449"/>
              <a:buFont typeface="Arial"/>
              <a:buChar char="•"/>
            </a:pPr>
            <a:r>
              <a:rPr lang="en-US" sz="3449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Eco-Friendly materials used 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E4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9"/>
          <p:cNvSpPr/>
          <p:nvPr/>
        </p:nvSpPr>
        <p:spPr>
          <a:xfrm>
            <a:off x="0" y="5280168"/>
            <a:ext cx="6016261" cy="5006832"/>
          </a:xfrm>
          <a:custGeom>
            <a:avLst/>
            <a:gdLst/>
            <a:ahLst/>
            <a:cxnLst/>
            <a:rect l="l" t="t" r="r" b="b"/>
            <a:pathLst>
              <a:path w="660400" h="549596" extrusionOk="0">
                <a:moveTo>
                  <a:pt x="220252" y="19070"/>
                </a:moveTo>
                <a:cubicBezTo>
                  <a:pt x="254000" y="7556"/>
                  <a:pt x="292600" y="0"/>
                  <a:pt x="330378" y="0"/>
                </a:cubicBezTo>
                <a:cubicBezTo>
                  <a:pt x="368157" y="0"/>
                  <a:pt x="404509" y="6476"/>
                  <a:pt x="438009" y="17990"/>
                </a:cubicBezTo>
                <a:cubicBezTo>
                  <a:pt x="438723" y="18350"/>
                  <a:pt x="439435" y="18350"/>
                  <a:pt x="440148" y="18710"/>
                </a:cubicBezTo>
                <a:cubicBezTo>
                  <a:pt x="565955" y="64765"/>
                  <a:pt x="658618" y="186379"/>
                  <a:pt x="660400" y="322655"/>
                </a:cubicBezTo>
                <a:lnTo>
                  <a:pt x="660400" y="549596"/>
                </a:lnTo>
                <a:lnTo>
                  <a:pt x="0" y="549596"/>
                </a:lnTo>
                <a:lnTo>
                  <a:pt x="0" y="322824"/>
                </a:lnTo>
                <a:cubicBezTo>
                  <a:pt x="1782" y="185660"/>
                  <a:pt x="93019" y="64045"/>
                  <a:pt x="220252" y="1907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0078" b="-1007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1" name="Google Shape;521;p19"/>
          <p:cNvCxnSpPr/>
          <p:nvPr/>
        </p:nvCxnSpPr>
        <p:spPr>
          <a:xfrm>
            <a:off x="-51705" y="5133975"/>
            <a:ext cx="6067967" cy="0"/>
          </a:xfrm>
          <a:prstGeom prst="straightConnector1">
            <a:avLst/>
          </a:prstGeom>
          <a:noFill/>
          <a:ln w="19050" cap="flat" cmpd="sng">
            <a:solidFill>
              <a:srgbClr val="6E625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22" name="Google Shape;522;p19"/>
          <p:cNvGrpSpPr/>
          <p:nvPr/>
        </p:nvGrpSpPr>
        <p:grpSpPr>
          <a:xfrm>
            <a:off x="5115997" y="4507940"/>
            <a:ext cx="1209546" cy="1252069"/>
            <a:chOff x="0" y="-28575"/>
            <a:chExt cx="812800" cy="841375"/>
          </a:xfrm>
        </p:grpSpPr>
        <p:sp>
          <p:nvSpPr>
            <p:cNvPr id="523" name="Google Shape;523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D0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9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5" name="Google Shape;525;p19"/>
          <p:cNvSpPr/>
          <p:nvPr/>
        </p:nvSpPr>
        <p:spPr>
          <a:xfrm>
            <a:off x="0" y="0"/>
            <a:ext cx="1832956" cy="4114800"/>
          </a:xfrm>
          <a:custGeom>
            <a:avLst/>
            <a:gdLst/>
            <a:ahLst/>
            <a:cxnLst/>
            <a:rect l="l" t="t" r="r" b="b"/>
            <a:pathLst>
              <a:path w="1832956" h="4114800" extrusionOk="0">
                <a:moveTo>
                  <a:pt x="0" y="0"/>
                </a:moveTo>
                <a:lnTo>
                  <a:pt x="1832956" y="0"/>
                </a:lnTo>
                <a:lnTo>
                  <a:pt x="18329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6" name="Google Shape;526;p19"/>
          <p:cNvSpPr/>
          <p:nvPr/>
        </p:nvSpPr>
        <p:spPr>
          <a:xfrm>
            <a:off x="13829227" y="117371"/>
            <a:ext cx="3973989" cy="3880059"/>
          </a:xfrm>
          <a:custGeom>
            <a:avLst/>
            <a:gdLst/>
            <a:ahLst/>
            <a:cxnLst/>
            <a:rect l="l" t="t" r="r" b="b"/>
            <a:pathLst>
              <a:path w="3973989" h="3880059" extrusionOk="0">
                <a:moveTo>
                  <a:pt x="0" y="0"/>
                </a:moveTo>
                <a:lnTo>
                  <a:pt x="3973989" y="0"/>
                </a:lnTo>
                <a:lnTo>
                  <a:pt x="3973989" y="3880058"/>
                </a:lnTo>
                <a:lnTo>
                  <a:pt x="0" y="38800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7" name="Google Shape;527;p19"/>
          <p:cNvSpPr txBox="1"/>
          <p:nvPr/>
        </p:nvSpPr>
        <p:spPr>
          <a:xfrm>
            <a:off x="3008122" y="783775"/>
            <a:ext cx="109395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>
                <a:solidFill>
                  <a:srgbClr val="8D7B68"/>
                </a:solidFill>
                <a:latin typeface="Arial"/>
                <a:ea typeface="Arial"/>
                <a:cs typeface="Arial"/>
                <a:sym typeface="Arial"/>
              </a:rPr>
              <a:t>FUTURE SCOPE</a:t>
            </a:r>
            <a:endParaRPr/>
          </a:p>
        </p:txBody>
      </p:sp>
      <p:sp>
        <p:nvSpPr>
          <p:cNvPr id="528" name="Google Shape;528;p19"/>
          <p:cNvSpPr txBox="1"/>
          <p:nvPr/>
        </p:nvSpPr>
        <p:spPr>
          <a:xfrm>
            <a:off x="6634825" y="2678375"/>
            <a:ext cx="7312800" cy="700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06775" marR="0" lvl="1" indent="-421638" algn="l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8D7B68"/>
              </a:buClr>
              <a:buSzPts val="3699"/>
              <a:buFont typeface="Arial"/>
              <a:buChar char="•"/>
            </a:pPr>
            <a:r>
              <a:rPr lang="en-US" sz="3699" b="0" i="0" u="none" strike="noStrike" cap="none" dirty="0">
                <a:solidFill>
                  <a:srgbClr val="8D7B68"/>
                </a:solidFill>
                <a:latin typeface="Roboto"/>
                <a:ea typeface="Roboto"/>
                <a:cs typeface="Roboto"/>
                <a:sym typeface="Roboto"/>
              </a:rPr>
              <a:t>Innovation in Design</a:t>
            </a:r>
            <a:endParaRPr sz="900" dirty="0"/>
          </a:p>
          <a:p>
            <a:pPr marL="0" marR="0" lvl="0" indent="0" algn="l" rtl="0">
              <a:lnSpc>
                <a:spcPct val="32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6775" marR="0" lvl="1" indent="-421638" algn="l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8D7B68"/>
              </a:buClr>
              <a:buSzPts val="3699"/>
              <a:buFont typeface="Arial"/>
              <a:buChar char="•"/>
            </a:pPr>
            <a:r>
              <a:rPr lang="en-US" sz="3699" b="0" i="0" u="none" strike="noStrike" cap="none" dirty="0">
                <a:solidFill>
                  <a:srgbClr val="8D7B68"/>
                </a:solidFill>
                <a:latin typeface="Roboto"/>
                <a:ea typeface="Roboto"/>
                <a:cs typeface="Roboto"/>
                <a:sym typeface="Roboto"/>
              </a:rPr>
              <a:t>Live chat &amp; FAQ section</a:t>
            </a:r>
            <a:endParaRPr sz="900" dirty="0"/>
          </a:p>
          <a:p>
            <a:pPr marL="0" marR="0" lvl="0" indent="0" algn="l" rtl="0">
              <a:lnSpc>
                <a:spcPct val="32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6775" marR="0" lvl="1" indent="-421638" algn="l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8D7B68"/>
              </a:buClr>
              <a:buSzPts val="3699"/>
              <a:buFont typeface="Arial"/>
              <a:buChar char="•"/>
            </a:pPr>
            <a:r>
              <a:rPr lang="en-US" sz="3699" b="0" i="0" u="none" strike="noStrike" cap="none" dirty="0">
                <a:solidFill>
                  <a:srgbClr val="8D7B68"/>
                </a:solidFill>
                <a:latin typeface="Roboto"/>
                <a:ea typeface="Roboto"/>
                <a:cs typeface="Roboto"/>
                <a:sym typeface="Roboto"/>
              </a:rPr>
              <a:t>AI-Powered System</a:t>
            </a:r>
            <a:endParaRPr sz="900" dirty="0"/>
          </a:p>
          <a:p>
            <a:pPr marL="0" marR="0" lvl="0" indent="0" algn="l" rtl="0">
              <a:lnSpc>
                <a:spcPct val="32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06775" marR="0" lvl="1" indent="-421638" algn="l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8D7B68"/>
              </a:buClr>
              <a:buSzPts val="3699"/>
              <a:buFont typeface="Arial"/>
              <a:buChar char="•"/>
            </a:pPr>
            <a:r>
              <a:rPr lang="en-US" sz="3699" b="0" i="0" u="none" strike="noStrike" cap="none" dirty="0">
                <a:solidFill>
                  <a:srgbClr val="8D7B68"/>
                </a:solidFill>
                <a:latin typeface="Roboto"/>
                <a:ea typeface="Roboto"/>
                <a:cs typeface="Roboto"/>
                <a:sym typeface="Roboto"/>
              </a:rPr>
              <a:t>Virtual Exhibition and </a:t>
            </a:r>
            <a:endParaRPr sz="900" dirty="0"/>
          </a:p>
          <a:p>
            <a:pPr marL="0" marR="0" lvl="0" indent="0" algn="l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0" i="0" u="none" strike="noStrike" cap="none" dirty="0">
                <a:solidFill>
                  <a:srgbClr val="8D7B68"/>
                </a:solidFill>
                <a:latin typeface="Roboto"/>
                <a:ea typeface="Roboto"/>
                <a:cs typeface="Roboto"/>
                <a:sym typeface="Roboto"/>
              </a:rPr>
              <a:t>       Events</a:t>
            </a:r>
            <a:endParaRPr sz="900" dirty="0"/>
          </a:p>
          <a:p>
            <a:pPr marL="0" marR="0" lvl="0" indent="0" algn="ctr" rtl="0">
              <a:lnSpc>
                <a:spcPct val="2643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2643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6256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3" name="Google Shape;533;p20"/>
          <p:cNvCxnSpPr/>
          <p:nvPr/>
        </p:nvCxnSpPr>
        <p:spPr>
          <a:xfrm>
            <a:off x="0" y="9272587"/>
            <a:ext cx="18288000" cy="0"/>
          </a:xfrm>
          <a:prstGeom prst="straightConnector1">
            <a:avLst/>
          </a:prstGeom>
          <a:noFill/>
          <a:ln w="19050" cap="flat" cmpd="sng">
            <a:solidFill>
              <a:srgbClr val="FDF7E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4" name="Google Shape;534;p20"/>
          <p:cNvSpPr/>
          <p:nvPr/>
        </p:nvSpPr>
        <p:spPr>
          <a:xfrm>
            <a:off x="12548577" y="1482134"/>
            <a:ext cx="5001227" cy="7542125"/>
          </a:xfrm>
          <a:custGeom>
            <a:avLst/>
            <a:gdLst/>
            <a:ahLst/>
            <a:cxnLst/>
            <a:rect l="l" t="t" r="r" b="b"/>
            <a:pathLst>
              <a:path w="660400" h="995919" extrusionOk="0">
                <a:moveTo>
                  <a:pt x="220252" y="19070"/>
                </a:moveTo>
                <a:cubicBezTo>
                  <a:pt x="254000" y="7556"/>
                  <a:pt x="292600" y="0"/>
                  <a:pt x="330378" y="0"/>
                </a:cubicBezTo>
                <a:cubicBezTo>
                  <a:pt x="368157" y="0"/>
                  <a:pt x="404509" y="6476"/>
                  <a:pt x="438009" y="17990"/>
                </a:cubicBezTo>
                <a:cubicBezTo>
                  <a:pt x="438723" y="18350"/>
                  <a:pt x="439435" y="18350"/>
                  <a:pt x="440148" y="18710"/>
                </a:cubicBezTo>
                <a:cubicBezTo>
                  <a:pt x="565955" y="64765"/>
                  <a:pt x="658618" y="186379"/>
                  <a:pt x="660400" y="332570"/>
                </a:cubicBezTo>
                <a:lnTo>
                  <a:pt x="660400" y="995919"/>
                </a:lnTo>
                <a:lnTo>
                  <a:pt x="0" y="995919"/>
                </a:lnTo>
                <a:lnTo>
                  <a:pt x="0" y="333062"/>
                </a:lnTo>
                <a:cubicBezTo>
                  <a:pt x="1782" y="185660"/>
                  <a:pt x="93019" y="64045"/>
                  <a:pt x="220252" y="1907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36" r="-23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0"/>
          <p:cNvSpPr/>
          <p:nvPr/>
        </p:nvSpPr>
        <p:spPr>
          <a:xfrm flipH="1">
            <a:off x="-1834376" y="1047750"/>
            <a:ext cx="5095528" cy="4095750"/>
          </a:xfrm>
          <a:custGeom>
            <a:avLst/>
            <a:gdLst/>
            <a:ahLst/>
            <a:cxnLst/>
            <a:rect l="l" t="t" r="r" b="b"/>
            <a:pathLst>
              <a:path w="660400" h="530825" extrusionOk="0">
                <a:moveTo>
                  <a:pt x="440148" y="19070"/>
                </a:moveTo>
                <a:cubicBezTo>
                  <a:pt x="406400" y="7556"/>
                  <a:pt x="367800" y="0"/>
                  <a:pt x="330022" y="0"/>
                </a:cubicBezTo>
                <a:cubicBezTo>
                  <a:pt x="292243" y="0"/>
                  <a:pt x="255891" y="6476"/>
                  <a:pt x="222391" y="17990"/>
                </a:cubicBezTo>
                <a:cubicBezTo>
                  <a:pt x="221677" y="18350"/>
                  <a:pt x="220965" y="18350"/>
                  <a:pt x="220252" y="18710"/>
                </a:cubicBezTo>
                <a:cubicBezTo>
                  <a:pt x="94445" y="64765"/>
                  <a:pt x="1782" y="186379"/>
                  <a:pt x="0" y="322239"/>
                </a:cubicBezTo>
                <a:lnTo>
                  <a:pt x="0" y="530825"/>
                </a:lnTo>
                <a:lnTo>
                  <a:pt x="660400" y="530825"/>
                </a:lnTo>
                <a:lnTo>
                  <a:pt x="660400" y="322393"/>
                </a:lnTo>
                <a:cubicBezTo>
                  <a:pt x="658618" y="185660"/>
                  <a:pt x="567381" y="64045"/>
                  <a:pt x="440148" y="1907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75" b="-1583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6" name="Google Shape;536;p20"/>
          <p:cNvCxnSpPr/>
          <p:nvPr/>
        </p:nvCxnSpPr>
        <p:spPr>
          <a:xfrm>
            <a:off x="2651760" y="1047750"/>
            <a:ext cx="8965822" cy="0"/>
          </a:xfrm>
          <a:prstGeom prst="straightConnector1">
            <a:avLst/>
          </a:prstGeom>
          <a:noFill/>
          <a:ln w="19050" cap="flat" cmpd="sng">
            <a:solidFill>
              <a:srgbClr val="FDF7E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7" name="Google Shape;537;p20"/>
          <p:cNvCxnSpPr/>
          <p:nvPr/>
        </p:nvCxnSpPr>
        <p:spPr>
          <a:xfrm>
            <a:off x="17748766" y="0"/>
            <a:ext cx="0" cy="9240261"/>
          </a:xfrm>
          <a:prstGeom prst="straightConnector1">
            <a:avLst/>
          </a:prstGeom>
          <a:noFill/>
          <a:ln w="19050" cap="flat" cmpd="sng">
            <a:solidFill>
              <a:srgbClr val="FDF7E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8" name="Google Shape;538;p20"/>
          <p:cNvSpPr/>
          <p:nvPr/>
        </p:nvSpPr>
        <p:spPr>
          <a:xfrm>
            <a:off x="11961215" y="586754"/>
            <a:ext cx="795850" cy="656576"/>
          </a:xfrm>
          <a:custGeom>
            <a:avLst/>
            <a:gdLst/>
            <a:ahLst/>
            <a:cxnLst/>
            <a:rect l="l" t="t" r="r" b="b"/>
            <a:pathLst>
              <a:path w="795850" h="656576" extrusionOk="0">
                <a:moveTo>
                  <a:pt x="0" y="0"/>
                </a:moveTo>
                <a:lnTo>
                  <a:pt x="795850" y="0"/>
                </a:lnTo>
                <a:lnTo>
                  <a:pt x="795850" y="656576"/>
                </a:lnTo>
                <a:lnTo>
                  <a:pt x="0" y="6565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539" name="Google Shape;539;p20"/>
          <p:cNvGrpSpPr/>
          <p:nvPr/>
        </p:nvGrpSpPr>
        <p:grpSpPr>
          <a:xfrm>
            <a:off x="1442214" y="400454"/>
            <a:ext cx="1209546" cy="1252069"/>
            <a:chOff x="0" y="-28575"/>
            <a:chExt cx="812800" cy="841375"/>
          </a:xfrm>
        </p:grpSpPr>
        <p:sp>
          <p:nvSpPr>
            <p:cNvPr id="540" name="Google Shape;540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9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2" name="Google Shape;542;p20"/>
          <p:cNvGrpSpPr/>
          <p:nvPr/>
        </p:nvGrpSpPr>
        <p:grpSpPr>
          <a:xfrm>
            <a:off x="16386543" y="7782256"/>
            <a:ext cx="2724448" cy="2820229"/>
            <a:chOff x="0" y="-28575"/>
            <a:chExt cx="812800" cy="841375"/>
          </a:xfrm>
        </p:grpSpPr>
        <p:sp>
          <p:nvSpPr>
            <p:cNvPr id="543" name="Google Shape;543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9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5" name="Google Shape;545;p20"/>
          <p:cNvSpPr txBox="1"/>
          <p:nvPr/>
        </p:nvSpPr>
        <p:spPr>
          <a:xfrm>
            <a:off x="3543394" y="3708431"/>
            <a:ext cx="8722941" cy="389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99" b="0" i="0" u="none" strike="noStrike" cap="none">
                <a:solidFill>
                  <a:srgbClr val="FDF7E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0B6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3"/>
          <p:cNvGrpSpPr/>
          <p:nvPr/>
        </p:nvGrpSpPr>
        <p:grpSpPr>
          <a:xfrm rot="5400000">
            <a:off x="12149461" y="-4753461"/>
            <a:ext cx="1040226" cy="11566924"/>
            <a:chOff x="0" y="-104775"/>
            <a:chExt cx="660400" cy="7343398"/>
          </a:xfrm>
        </p:grpSpPr>
        <p:sp>
          <p:nvSpPr>
            <p:cNvPr id="112" name="Google Shape;112;p3"/>
            <p:cNvSpPr/>
            <p:nvPr/>
          </p:nvSpPr>
          <p:spPr>
            <a:xfrm>
              <a:off x="0" y="0"/>
              <a:ext cx="660400" cy="7238623"/>
            </a:xfrm>
            <a:custGeom>
              <a:avLst/>
              <a:gdLst/>
              <a:ahLst/>
              <a:cxnLst/>
              <a:rect l="l" t="t" r="r" b="b"/>
              <a:pathLst>
                <a:path w="660400" h="7238623" extrusionOk="0">
                  <a:moveTo>
                    <a:pt x="220252" y="7219554"/>
                  </a:moveTo>
                  <a:cubicBezTo>
                    <a:pt x="254109" y="7231068"/>
                    <a:pt x="292600" y="7238623"/>
                    <a:pt x="330378" y="7238623"/>
                  </a:cubicBezTo>
                  <a:cubicBezTo>
                    <a:pt x="368157" y="7238623"/>
                    <a:pt x="404509" y="7232146"/>
                    <a:pt x="438009" y="7220632"/>
                  </a:cubicBezTo>
                  <a:cubicBezTo>
                    <a:pt x="438723" y="7220272"/>
                    <a:pt x="439435" y="7220272"/>
                    <a:pt x="440148" y="7219914"/>
                  </a:cubicBezTo>
                  <a:cubicBezTo>
                    <a:pt x="565955" y="7173858"/>
                    <a:pt x="658618" y="7052244"/>
                    <a:pt x="660400" y="676738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6762363"/>
                  </a:lnTo>
                  <a:cubicBezTo>
                    <a:pt x="1782" y="7052963"/>
                    <a:pt x="93019" y="7174578"/>
                    <a:pt x="220252" y="7219554"/>
                  </a:cubicBezTo>
                  <a:close/>
                </a:path>
              </a:pathLst>
            </a:custGeom>
            <a:solidFill>
              <a:srgbClr val="BBA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 txBox="1"/>
            <p:nvPr/>
          </p:nvSpPr>
          <p:spPr>
            <a:xfrm>
              <a:off x="0" y="-104775"/>
              <a:ext cx="660400" cy="7216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3"/>
          <p:cNvGrpSpPr/>
          <p:nvPr/>
        </p:nvGrpSpPr>
        <p:grpSpPr>
          <a:xfrm>
            <a:off x="2258357" y="3147741"/>
            <a:ext cx="1043245" cy="1104373"/>
            <a:chOff x="0" y="-47625"/>
            <a:chExt cx="812800" cy="860425"/>
          </a:xfrm>
        </p:grpSpPr>
        <p:sp>
          <p:nvSpPr>
            <p:cNvPr id="115" name="Google Shape;115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E6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FDF7E4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/>
            </a:p>
          </p:txBody>
        </p:sp>
      </p:grpSp>
      <p:grpSp>
        <p:nvGrpSpPr>
          <p:cNvPr id="117" name="Google Shape;117;p3"/>
          <p:cNvGrpSpPr/>
          <p:nvPr/>
        </p:nvGrpSpPr>
        <p:grpSpPr>
          <a:xfrm>
            <a:off x="10174696" y="3147741"/>
            <a:ext cx="1043245" cy="1104373"/>
            <a:chOff x="0" y="-47625"/>
            <a:chExt cx="812800" cy="860425"/>
          </a:xfrm>
        </p:grpSpPr>
        <p:sp>
          <p:nvSpPr>
            <p:cNvPr id="118" name="Google Shape;118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E6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FDF7E4"/>
                  </a:solidFill>
                  <a:latin typeface="Poppins"/>
                  <a:ea typeface="Poppins"/>
                  <a:cs typeface="Poppins"/>
                  <a:sym typeface="Poppins"/>
                </a:rPr>
                <a:t>06</a:t>
              </a:r>
              <a:endParaRPr/>
            </a:p>
          </p:txBody>
        </p:sp>
      </p:grpSp>
      <p:grpSp>
        <p:nvGrpSpPr>
          <p:cNvPr id="120" name="Google Shape;120;p3"/>
          <p:cNvGrpSpPr/>
          <p:nvPr/>
        </p:nvGrpSpPr>
        <p:grpSpPr>
          <a:xfrm>
            <a:off x="2258357" y="4419586"/>
            <a:ext cx="1043245" cy="1104373"/>
            <a:chOff x="0" y="-47625"/>
            <a:chExt cx="812800" cy="860425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E6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FDF7E4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/>
            </a:p>
          </p:txBody>
        </p:sp>
      </p:grpSp>
      <p:grpSp>
        <p:nvGrpSpPr>
          <p:cNvPr id="123" name="Google Shape;123;p3"/>
          <p:cNvGrpSpPr/>
          <p:nvPr/>
        </p:nvGrpSpPr>
        <p:grpSpPr>
          <a:xfrm>
            <a:off x="10174696" y="4419586"/>
            <a:ext cx="1043245" cy="1104373"/>
            <a:chOff x="0" y="-47625"/>
            <a:chExt cx="812800" cy="860425"/>
          </a:xfrm>
        </p:grpSpPr>
        <p:sp>
          <p:nvSpPr>
            <p:cNvPr id="124" name="Google Shape;124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E6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FDF7E4"/>
                  </a:solidFill>
                  <a:latin typeface="Poppins"/>
                  <a:ea typeface="Poppins"/>
                  <a:cs typeface="Poppins"/>
                  <a:sym typeface="Poppins"/>
                </a:rPr>
                <a:t>07</a:t>
              </a:r>
              <a:endParaRPr/>
            </a:p>
          </p:txBody>
        </p:sp>
      </p:grpSp>
      <p:grpSp>
        <p:nvGrpSpPr>
          <p:cNvPr id="126" name="Google Shape;126;p3"/>
          <p:cNvGrpSpPr/>
          <p:nvPr/>
        </p:nvGrpSpPr>
        <p:grpSpPr>
          <a:xfrm>
            <a:off x="2258357" y="5691430"/>
            <a:ext cx="1043245" cy="1104373"/>
            <a:chOff x="0" y="-47625"/>
            <a:chExt cx="812800" cy="860425"/>
          </a:xfrm>
        </p:grpSpPr>
        <p:sp>
          <p:nvSpPr>
            <p:cNvPr id="127" name="Google Shape;127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E6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FDF7E4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>
            <a:off x="10174696" y="5691430"/>
            <a:ext cx="1043245" cy="1104373"/>
            <a:chOff x="0" y="-47625"/>
            <a:chExt cx="812800" cy="860425"/>
          </a:xfrm>
        </p:grpSpPr>
        <p:sp>
          <p:nvSpPr>
            <p:cNvPr id="130" name="Google Shape;130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E6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FDF7E4"/>
                  </a:solidFill>
                  <a:latin typeface="Poppins"/>
                  <a:ea typeface="Poppins"/>
                  <a:cs typeface="Poppins"/>
                  <a:sym typeface="Poppins"/>
                </a:rPr>
                <a:t>08</a:t>
              </a:r>
              <a:endParaRPr/>
            </a:p>
          </p:txBody>
        </p:sp>
      </p:grpSp>
      <p:grpSp>
        <p:nvGrpSpPr>
          <p:cNvPr id="132" name="Google Shape;132;p3"/>
          <p:cNvGrpSpPr/>
          <p:nvPr/>
        </p:nvGrpSpPr>
        <p:grpSpPr>
          <a:xfrm>
            <a:off x="2258357" y="6963275"/>
            <a:ext cx="1043245" cy="1104373"/>
            <a:chOff x="0" y="-47625"/>
            <a:chExt cx="812800" cy="860425"/>
          </a:xfrm>
        </p:grpSpPr>
        <p:sp>
          <p:nvSpPr>
            <p:cNvPr id="133" name="Google Shape;133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E6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FDF7E4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/>
            </a:p>
          </p:txBody>
        </p:sp>
      </p:grpSp>
      <p:grpSp>
        <p:nvGrpSpPr>
          <p:cNvPr id="135" name="Google Shape;135;p3"/>
          <p:cNvGrpSpPr/>
          <p:nvPr/>
        </p:nvGrpSpPr>
        <p:grpSpPr>
          <a:xfrm>
            <a:off x="10174696" y="6963275"/>
            <a:ext cx="1043245" cy="1104373"/>
            <a:chOff x="0" y="-47625"/>
            <a:chExt cx="812800" cy="860425"/>
          </a:xfrm>
        </p:grpSpPr>
        <p:sp>
          <p:nvSpPr>
            <p:cNvPr id="136" name="Google Shape;136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E6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FDF7E4"/>
                  </a:solidFill>
                  <a:latin typeface="Poppins"/>
                  <a:ea typeface="Poppins"/>
                  <a:cs typeface="Poppins"/>
                  <a:sym typeface="Poppins"/>
                </a:rPr>
                <a:t>09</a:t>
              </a:r>
              <a:endParaRPr/>
            </a:p>
          </p:txBody>
        </p:sp>
      </p:grpSp>
      <p:grpSp>
        <p:nvGrpSpPr>
          <p:cNvPr id="138" name="Google Shape;138;p3"/>
          <p:cNvGrpSpPr/>
          <p:nvPr/>
        </p:nvGrpSpPr>
        <p:grpSpPr>
          <a:xfrm>
            <a:off x="2258357" y="8235120"/>
            <a:ext cx="1043245" cy="1104373"/>
            <a:chOff x="0" y="-47625"/>
            <a:chExt cx="812800" cy="860425"/>
          </a:xfrm>
        </p:grpSpPr>
        <p:sp>
          <p:nvSpPr>
            <p:cNvPr id="139" name="Google Shape;139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E6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FDF7E4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/>
            </a:p>
          </p:txBody>
        </p:sp>
      </p:grpSp>
      <p:grpSp>
        <p:nvGrpSpPr>
          <p:cNvPr id="141" name="Google Shape;141;p3"/>
          <p:cNvGrpSpPr/>
          <p:nvPr/>
        </p:nvGrpSpPr>
        <p:grpSpPr>
          <a:xfrm>
            <a:off x="10174696" y="8235120"/>
            <a:ext cx="1043245" cy="1104373"/>
            <a:chOff x="0" y="-47625"/>
            <a:chExt cx="812800" cy="860425"/>
          </a:xfrm>
        </p:grpSpPr>
        <p:sp>
          <p:nvSpPr>
            <p:cNvPr id="142" name="Google Shape;142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E6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FDF7E4"/>
                  </a:solidFill>
                  <a:latin typeface="Poppins"/>
                  <a:ea typeface="Poppins"/>
                  <a:cs typeface="Poppins"/>
                  <a:sym typeface="Poppins"/>
                </a:rPr>
                <a:t>10</a:t>
              </a:r>
              <a:endParaRPr/>
            </a:p>
          </p:txBody>
        </p:sp>
      </p:grpSp>
      <p:cxnSp>
        <p:nvCxnSpPr>
          <p:cNvPr id="144" name="Google Shape;144;p3"/>
          <p:cNvCxnSpPr/>
          <p:nvPr/>
        </p:nvCxnSpPr>
        <p:spPr>
          <a:xfrm>
            <a:off x="0" y="9818173"/>
            <a:ext cx="11401888" cy="0"/>
          </a:xfrm>
          <a:prstGeom prst="straightConnector1">
            <a:avLst/>
          </a:prstGeom>
          <a:noFill/>
          <a:ln w="19050" cap="flat" cmpd="sng">
            <a:solidFill>
              <a:srgbClr val="6E625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5" name="Google Shape;145;p3"/>
          <p:cNvGrpSpPr/>
          <p:nvPr/>
        </p:nvGrpSpPr>
        <p:grpSpPr>
          <a:xfrm>
            <a:off x="10880265" y="9131193"/>
            <a:ext cx="1043245" cy="1143000"/>
            <a:chOff x="0" y="-28575"/>
            <a:chExt cx="816227" cy="841375"/>
          </a:xfrm>
        </p:grpSpPr>
        <p:sp>
          <p:nvSpPr>
            <p:cNvPr id="146" name="Google Shape;146;p3"/>
            <p:cNvSpPr/>
            <p:nvPr/>
          </p:nvSpPr>
          <p:spPr>
            <a:xfrm>
              <a:off x="0" y="0"/>
              <a:ext cx="816227" cy="812800"/>
            </a:xfrm>
            <a:custGeom>
              <a:avLst/>
              <a:gdLst/>
              <a:ahLst/>
              <a:cxnLst/>
              <a:rect l="l" t="t" r="r" b="b"/>
              <a:pathLst>
                <a:path w="816227" h="812800" extrusionOk="0">
                  <a:moveTo>
                    <a:pt x="408113" y="0"/>
                  </a:moveTo>
                  <a:cubicBezTo>
                    <a:pt x="182719" y="0"/>
                    <a:pt x="0" y="181951"/>
                    <a:pt x="0" y="406400"/>
                  </a:cubicBezTo>
                  <a:cubicBezTo>
                    <a:pt x="0" y="630849"/>
                    <a:pt x="182719" y="812800"/>
                    <a:pt x="408113" y="812800"/>
                  </a:cubicBezTo>
                  <a:cubicBezTo>
                    <a:pt x="633508" y="812800"/>
                    <a:pt x="816227" y="630849"/>
                    <a:pt x="816227" y="406400"/>
                  </a:cubicBezTo>
                  <a:cubicBezTo>
                    <a:pt x="816227" y="181951"/>
                    <a:pt x="633508" y="0"/>
                    <a:pt x="408113" y="0"/>
                  </a:cubicBezTo>
                  <a:close/>
                </a:path>
              </a:pathLst>
            </a:custGeom>
            <a:solidFill>
              <a:srgbClr val="A49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 txBox="1"/>
            <p:nvPr/>
          </p:nvSpPr>
          <p:spPr>
            <a:xfrm>
              <a:off x="76521" y="-28575"/>
              <a:ext cx="663184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3"/>
          <p:cNvSpPr/>
          <p:nvPr/>
        </p:nvSpPr>
        <p:spPr>
          <a:xfrm>
            <a:off x="16011595" y="72891"/>
            <a:ext cx="2438954" cy="4114800"/>
          </a:xfrm>
          <a:custGeom>
            <a:avLst/>
            <a:gdLst/>
            <a:ahLst/>
            <a:cxnLst/>
            <a:rect l="l" t="t" r="r" b="b"/>
            <a:pathLst>
              <a:path w="2438954" h="4114800" extrusionOk="0">
                <a:moveTo>
                  <a:pt x="0" y="0"/>
                </a:moveTo>
                <a:lnTo>
                  <a:pt x="2438954" y="0"/>
                </a:lnTo>
                <a:lnTo>
                  <a:pt x="24389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9" name="Google Shape;149;p3"/>
          <p:cNvSpPr txBox="1"/>
          <p:nvPr/>
        </p:nvSpPr>
        <p:spPr>
          <a:xfrm>
            <a:off x="8216327" y="584307"/>
            <a:ext cx="8722941" cy="79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 dirty="0">
                <a:solidFill>
                  <a:srgbClr val="6E6256"/>
                </a:solidFill>
                <a:latin typeface="Poppins"/>
                <a:ea typeface="Poppins"/>
                <a:cs typeface="Poppins"/>
                <a:sym typeface="Poppins"/>
              </a:rPr>
              <a:t>TABLE OF CONTENT</a:t>
            </a:r>
            <a:endParaRPr dirty="0"/>
          </a:p>
        </p:txBody>
      </p:sp>
      <p:sp>
        <p:nvSpPr>
          <p:cNvPr id="150" name="Google Shape;150;p3"/>
          <p:cNvSpPr txBox="1"/>
          <p:nvPr/>
        </p:nvSpPr>
        <p:spPr>
          <a:xfrm>
            <a:off x="421059" y="567038"/>
            <a:ext cx="8722941" cy="127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rgbClr val="6E625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AGENDA</a:t>
            </a:r>
            <a:endParaRPr/>
          </a:p>
        </p:txBody>
      </p:sp>
      <p:sp>
        <p:nvSpPr>
          <p:cNvPr id="151" name="Google Shape;151;p3"/>
          <p:cNvSpPr txBox="1"/>
          <p:nvPr/>
        </p:nvSpPr>
        <p:spPr>
          <a:xfrm>
            <a:off x="11675141" y="8529353"/>
            <a:ext cx="4211627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4" b="0" i="0" u="none" strike="noStrike" cap="none" dirty="0">
                <a:solidFill>
                  <a:srgbClr val="6E6256"/>
                </a:solidFill>
                <a:latin typeface="Roboto"/>
                <a:ea typeface="Roboto"/>
                <a:cs typeface="Roboto"/>
                <a:sym typeface="Roboto"/>
              </a:rPr>
              <a:t>Future Scope</a:t>
            </a:r>
            <a:endParaRPr dirty="0"/>
          </a:p>
        </p:txBody>
      </p:sp>
      <p:sp>
        <p:nvSpPr>
          <p:cNvPr id="152" name="Google Shape;152;p3"/>
          <p:cNvSpPr txBox="1"/>
          <p:nvPr/>
        </p:nvSpPr>
        <p:spPr>
          <a:xfrm>
            <a:off x="11675141" y="7348253"/>
            <a:ext cx="4211627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4" b="0" i="0" u="none" strike="noStrike" cap="none" dirty="0">
                <a:solidFill>
                  <a:srgbClr val="6E6256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dirty="0"/>
          </a:p>
        </p:txBody>
      </p:sp>
      <p:sp>
        <p:nvSpPr>
          <p:cNvPr id="153" name="Google Shape;153;p3"/>
          <p:cNvSpPr txBox="1"/>
          <p:nvPr/>
        </p:nvSpPr>
        <p:spPr>
          <a:xfrm>
            <a:off x="11675141" y="4698247"/>
            <a:ext cx="4911971" cy="72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4" b="0" i="0" u="none" strike="noStrike" cap="none" dirty="0">
                <a:solidFill>
                  <a:srgbClr val="6E6256"/>
                </a:solidFill>
                <a:latin typeface="Roboto"/>
                <a:ea typeface="Roboto"/>
                <a:cs typeface="Roboto"/>
                <a:sym typeface="Roboto"/>
              </a:rPr>
              <a:t>Data Flow Diagrams</a:t>
            </a:r>
            <a:endParaRPr dirty="0"/>
          </a:p>
        </p:txBody>
      </p:sp>
      <p:sp>
        <p:nvSpPr>
          <p:cNvPr id="154" name="Google Shape;154;p3"/>
          <p:cNvSpPr txBox="1"/>
          <p:nvPr/>
        </p:nvSpPr>
        <p:spPr>
          <a:xfrm>
            <a:off x="3904142" y="8529353"/>
            <a:ext cx="4211627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4" b="0" i="0" u="none" strike="noStrike" cap="none" dirty="0">
                <a:solidFill>
                  <a:srgbClr val="6E6256"/>
                </a:solidFill>
                <a:latin typeface="Roboto"/>
                <a:ea typeface="Roboto"/>
                <a:cs typeface="Roboto"/>
                <a:sym typeface="Roboto"/>
              </a:rPr>
              <a:t>Modules</a:t>
            </a:r>
            <a:endParaRPr dirty="0"/>
          </a:p>
        </p:txBody>
      </p:sp>
      <p:sp>
        <p:nvSpPr>
          <p:cNvPr id="155" name="Google Shape;155;p3"/>
          <p:cNvSpPr txBox="1"/>
          <p:nvPr/>
        </p:nvSpPr>
        <p:spPr>
          <a:xfrm>
            <a:off x="11675141" y="5767972"/>
            <a:ext cx="5327039" cy="144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4" b="0" i="0" u="none" strike="noStrike" cap="none" dirty="0">
                <a:solidFill>
                  <a:srgbClr val="6E6256"/>
                </a:solidFill>
                <a:latin typeface="Roboto"/>
                <a:ea typeface="Roboto"/>
                <a:cs typeface="Roboto"/>
                <a:sym typeface="Roboto"/>
              </a:rPr>
              <a:t>Screenshots &amp; The Craftsmanship Process</a:t>
            </a:r>
            <a:endParaRPr dirty="0"/>
          </a:p>
        </p:txBody>
      </p:sp>
      <p:sp>
        <p:nvSpPr>
          <p:cNvPr id="156" name="Google Shape;156;p3"/>
          <p:cNvSpPr txBox="1"/>
          <p:nvPr/>
        </p:nvSpPr>
        <p:spPr>
          <a:xfrm>
            <a:off x="11675141" y="2968491"/>
            <a:ext cx="4211627" cy="1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4" b="0" i="0" u="none" strike="noStrike" cap="none" dirty="0">
                <a:solidFill>
                  <a:srgbClr val="6E6256"/>
                </a:solidFill>
                <a:latin typeface="Roboto"/>
                <a:ea typeface="Roboto"/>
                <a:cs typeface="Roboto"/>
                <a:sym typeface="Roboto"/>
              </a:rPr>
              <a:t>Front End and Back End </a:t>
            </a:r>
            <a:r>
              <a:rPr lang="en-US" sz="3804" dirty="0">
                <a:solidFill>
                  <a:srgbClr val="6E6256"/>
                </a:solidFill>
                <a:latin typeface="Roboto"/>
                <a:ea typeface="Roboto"/>
                <a:cs typeface="Roboto"/>
                <a:sym typeface="Roboto"/>
              </a:rPr>
              <a:t>Technology</a:t>
            </a:r>
            <a:endParaRPr dirty="0"/>
          </a:p>
        </p:txBody>
      </p:sp>
      <p:sp>
        <p:nvSpPr>
          <p:cNvPr id="157" name="Google Shape;157;p3"/>
          <p:cNvSpPr txBox="1"/>
          <p:nvPr/>
        </p:nvSpPr>
        <p:spPr>
          <a:xfrm>
            <a:off x="3882113" y="5880235"/>
            <a:ext cx="4211627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4" b="0" i="0" u="none" strike="noStrike" cap="none" dirty="0">
                <a:solidFill>
                  <a:srgbClr val="6E6256"/>
                </a:solidFill>
                <a:latin typeface="Roboto"/>
                <a:ea typeface="Roboto"/>
                <a:cs typeface="Roboto"/>
                <a:sym typeface="Roboto"/>
              </a:rPr>
              <a:t>Proposed System</a:t>
            </a:r>
            <a:endParaRPr dirty="0"/>
          </a:p>
        </p:txBody>
      </p:sp>
      <p:sp>
        <p:nvSpPr>
          <p:cNvPr id="158" name="Google Shape;158;p3"/>
          <p:cNvSpPr txBox="1"/>
          <p:nvPr/>
        </p:nvSpPr>
        <p:spPr>
          <a:xfrm>
            <a:off x="3904142" y="4660562"/>
            <a:ext cx="4211627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4" b="0" i="0" u="none" strike="noStrike" cap="none" dirty="0">
                <a:solidFill>
                  <a:srgbClr val="6E6256"/>
                </a:solidFill>
                <a:latin typeface="Roboto"/>
                <a:ea typeface="Roboto"/>
                <a:cs typeface="Roboto"/>
                <a:sym typeface="Roboto"/>
              </a:rPr>
              <a:t>Existing  System</a:t>
            </a:r>
            <a:endParaRPr dirty="0"/>
          </a:p>
        </p:txBody>
      </p:sp>
      <p:sp>
        <p:nvSpPr>
          <p:cNvPr id="159" name="Google Shape;159;p3"/>
          <p:cNvSpPr txBox="1"/>
          <p:nvPr/>
        </p:nvSpPr>
        <p:spPr>
          <a:xfrm>
            <a:off x="3904142" y="3492366"/>
            <a:ext cx="4211627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4" b="0" i="0" u="none" strike="noStrike" cap="none" dirty="0">
                <a:solidFill>
                  <a:srgbClr val="6E6256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dirty="0"/>
          </a:p>
        </p:txBody>
      </p:sp>
      <p:sp>
        <p:nvSpPr>
          <p:cNvPr id="160" name="Google Shape;160;p3"/>
          <p:cNvSpPr txBox="1"/>
          <p:nvPr/>
        </p:nvSpPr>
        <p:spPr>
          <a:xfrm>
            <a:off x="3188154" y="7026163"/>
            <a:ext cx="5643602" cy="705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99" b="0" i="0" u="none" strike="noStrike" cap="none" dirty="0">
                <a:solidFill>
                  <a:srgbClr val="6E6256"/>
                </a:solidFill>
                <a:latin typeface="Roboto"/>
                <a:ea typeface="Roboto"/>
                <a:cs typeface="Roboto"/>
                <a:sym typeface="Roboto"/>
              </a:rPr>
              <a:t>Project Description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E4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 txBox="1"/>
          <p:nvPr/>
        </p:nvSpPr>
        <p:spPr>
          <a:xfrm>
            <a:off x="813199" y="4117752"/>
            <a:ext cx="9800209" cy="408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302D2A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/>
          </a:p>
        </p:txBody>
      </p:sp>
      <p:cxnSp>
        <p:nvCxnSpPr>
          <p:cNvPr id="166" name="Google Shape;166;p4"/>
          <p:cNvCxnSpPr/>
          <p:nvPr/>
        </p:nvCxnSpPr>
        <p:spPr>
          <a:xfrm>
            <a:off x="0" y="2388226"/>
            <a:ext cx="11401888" cy="0"/>
          </a:xfrm>
          <a:prstGeom prst="straightConnector1">
            <a:avLst/>
          </a:prstGeom>
          <a:noFill/>
          <a:ln w="19050" cap="flat" cmpd="sng">
            <a:solidFill>
              <a:srgbClr val="6E625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7" name="Google Shape;167;p4"/>
          <p:cNvGrpSpPr/>
          <p:nvPr/>
        </p:nvGrpSpPr>
        <p:grpSpPr>
          <a:xfrm>
            <a:off x="11220824" y="1683329"/>
            <a:ext cx="1497649" cy="1543677"/>
            <a:chOff x="0" y="-28575"/>
            <a:chExt cx="812800" cy="841375"/>
          </a:xfrm>
        </p:grpSpPr>
        <p:sp>
          <p:nvSpPr>
            <p:cNvPr id="168" name="Google Shape;168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9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" name="Google Shape;170;p4"/>
          <p:cNvSpPr txBox="1"/>
          <p:nvPr/>
        </p:nvSpPr>
        <p:spPr>
          <a:xfrm>
            <a:off x="710308" y="935490"/>
            <a:ext cx="9800209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 dirty="0">
                <a:solidFill>
                  <a:schemeClr val="tx2">
                    <a:lumMod val="10000"/>
                  </a:schemeClr>
                </a:solidFill>
                <a:latin typeface="+mj-lt"/>
                <a:ea typeface="League Spartan"/>
                <a:cs typeface="League Spartan"/>
                <a:sym typeface="League Spartan"/>
              </a:rPr>
              <a:t>INTRODUCTION</a:t>
            </a:r>
            <a:endParaRPr dirty="0">
              <a:solidFill>
                <a:schemeClr val="tx2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171" name="Google Shape;171;p4"/>
          <p:cNvSpPr txBox="1"/>
          <p:nvPr/>
        </p:nvSpPr>
        <p:spPr>
          <a:xfrm>
            <a:off x="121975" y="2388225"/>
            <a:ext cx="14748600" cy="8489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65188" marR="0" lvl="1" indent="-376244" algn="l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8D7B68"/>
              </a:buClr>
              <a:buSzPts val="3443"/>
              <a:buFont typeface="Arial"/>
              <a:buChar char="•"/>
            </a:pPr>
            <a:r>
              <a:rPr lang="en-US" sz="3443" i="0" u="none" strike="noStrike" cap="none" dirty="0">
                <a:solidFill>
                  <a:schemeClr val="tx2">
                    <a:lumMod val="10000"/>
                  </a:schemeClr>
                </a:solidFill>
                <a:latin typeface="+mj-lt"/>
                <a:ea typeface="Roboto"/>
                <a:cs typeface="Roboto"/>
                <a:sym typeface="Roboto"/>
              </a:rPr>
              <a:t>It is the website of unique collection of handcrafted</a:t>
            </a:r>
            <a:endParaRPr sz="13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  <a:p>
            <a:pPr marL="0" marR="0" lvl="0" indent="0" algn="l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43" i="0" u="none" strike="noStrike" cap="none" dirty="0">
                <a:solidFill>
                  <a:schemeClr val="tx2">
                    <a:lumMod val="10000"/>
                  </a:schemeClr>
                </a:solidFill>
                <a:latin typeface="+mj-lt"/>
                <a:ea typeface="Roboto"/>
                <a:cs typeface="Roboto"/>
                <a:sym typeface="Roboto"/>
              </a:rPr>
              <a:t>       wooden art pieces.</a:t>
            </a:r>
            <a:endParaRPr sz="13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  <a:p>
            <a:pPr marL="0" marR="0" lvl="0" indent="0" algn="l" rtl="0">
              <a:lnSpc>
                <a:spcPct val="27561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700" i="0" u="none" strike="noStrike" cap="none" dirty="0">
              <a:solidFill>
                <a:schemeClr val="tx2">
                  <a:lumMod val="10000"/>
                </a:schemeClr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765188" marR="0" lvl="1" indent="-376244" algn="l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8D7B68"/>
              </a:buClr>
              <a:buSzPts val="3443"/>
              <a:buFont typeface="Arial"/>
              <a:buChar char="•"/>
            </a:pPr>
            <a:r>
              <a:rPr lang="en-US" sz="3443" i="0" u="none" strike="noStrike" cap="none" dirty="0">
                <a:solidFill>
                  <a:schemeClr val="tx2">
                    <a:lumMod val="10000"/>
                  </a:schemeClr>
                </a:solidFill>
                <a:latin typeface="+mj-lt"/>
                <a:ea typeface="Roboto"/>
                <a:cs typeface="Roboto"/>
                <a:sym typeface="Roboto"/>
              </a:rPr>
              <a:t>Artistic creations from wood.</a:t>
            </a:r>
            <a:endParaRPr sz="13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  <a:p>
            <a:pPr marL="0" marR="0" lvl="0" indent="0" algn="l" rtl="0">
              <a:lnSpc>
                <a:spcPct val="275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i="0" u="none" strike="noStrike" cap="none" dirty="0">
              <a:solidFill>
                <a:schemeClr val="tx2">
                  <a:lumMod val="10000"/>
                </a:schemeClr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765188" marR="0" lvl="1" indent="-376244" algn="l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8D7B68"/>
              </a:buClr>
              <a:buSzPts val="3443"/>
              <a:buFont typeface="Arial"/>
              <a:buChar char="•"/>
            </a:pPr>
            <a:r>
              <a:rPr lang="en-US" sz="3443" i="0" u="none" strike="noStrike" cap="none" dirty="0">
                <a:solidFill>
                  <a:schemeClr val="tx2">
                    <a:lumMod val="10000"/>
                  </a:schemeClr>
                </a:solidFill>
                <a:latin typeface="+mj-lt"/>
                <a:ea typeface="Roboto"/>
                <a:cs typeface="Roboto"/>
                <a:sym typeface="Roboto"/>
              </a:rPr>
              <a:t>Show the natural beauty and versatility of material.</a:t>
            </a:r>
            <a:endParaRPr sz="13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  <a:p>
            <a:pPr marL="0" marR="0" lvl="0" indent="0" algn="l" rtl="0">
              <a:lnSpc>
                <a:spcPct val="275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i="0" u="none" strike="noStrike" cap="none" dirty="0">
              <a:solidFill>
                <a:schemeClr val="tx2">
                  <a:lumMod val="10000"/>
                </a:schemeClr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765188" marR="0" lvl="1" indent="-376244" algn="l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8D7B68"/>
              </a:buClr>
              <a:buSzPts val="3443"/>
              <a:buFont typeface="Arial"/>
              <a:buChar char="•"/>
            </a:pPr>
            <a:r>
              <a:rPr lang="en-US" sz="3443" i="0" u="none" strike="noStrike" cap="none" dirty="0">
                <a:solidFill>
                  <a:schemeClr val="tx2">
                    <a:lumMod val="10000"/>
                  </a:schemeClr>
                </a:solidFill>
                <a:latin typeface="+mj-lt"/>
                <a:ea typeface="Roboto"/>
                <a:cs typeface="Roboto"/>
                <a:sym typeface="Roboto"/>
              </a:rPr>
              <a:t>Types include sculptures, carvings, furniture, wall art and decorative objects.</a:t>
            </a:r>
            <a:endParaRPr sz="13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  <a:p>
            <a:pPr marL="765187" marR="0" lvl="1" indent="-376243" algn="l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8D7B68"/>
              </a:buClr>
              <a:buSzPts val="3443"/>
              <a:buFont typeface="Arial"/>
              <a:buChar char="•"/>
            </a:pPr>
            <a:endParaRPr sz="1700" dirty="0">
              <a:solidFill>
                <a:schemeClr val="tx2">
                  <a:lumMod val="10000"/>
                </a:schemeClr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765188" marR="0" lvl="1" indent="-376244" algn="l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8D7B68"/>
              </a:buClr>
              <a:buSzPts val="3443"/>
              <a:buFont typeface="Arial"/>
              <a:buChar char="•"/>
            </a:pPr>
            <a:r>
              <a:rPr lang="en-US" sz="3443" i="0" u="none" strike="noStrike" cap="none" dirty="0">
                <a:solidFill>
                  <a:schemeClr val="tx2">
                    <a:lumMod val="10000"/>
                  </a:schemeClr>
                </a:solidFill>
                <a:latin typeface="+mj-lt"/>
                <a:ea typeface="Roboto"/>
                <a:cs typeface="Roboto"/>
                <a:sym typeface="Roboto"/>
              </a:rPr>
              <a:t>There are two panels include : Admin and Customer</a:t>
            </a:r>
            <a:endParaRPr sz="13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  <a:p>
            <a:pPr marL="0" marR="0" lvl="0" indent="0" algn="l" rtl="0">
              <a:lnSpc>
                <a:spcPct val="275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4" descr="images (1).jpe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30214" y="2357418"/>
            <a:ext cx="4500594" cy="4643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E4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"/>
          <p:cNvSpPr/>
          <p:nvPr/>
        </p:nvSpPr>
        <p:spPr>
          <a:xfrm>
            <a:off x="14702552" y="0"/>
            <a:ext cx="3585448" cy="10287000"/>
          </a:xfrm>
          <a:custGeom>
            <a:avLst/>
            <a:gdLst/>
            <a:ahLst/>
            <a:cxnLst/>
            <a:rect l="l" t="t" r="r" b="b"/>
            <a:pathLst>
              <a:path w="555480" h="1593725" extrusionOk="0">
                <a:moveTo>
                  <a:pt x="0" y="0"/>
                </a:moveTo>
                <a:lnTo>
                  <a:pt x="555480" y="0"/>
                </a:lnTo>
                <a:lnTo>
                  <a:pt x="555480" y="1593725"/>
                </a:lnTo>
                <a:lnTo>
                  <a:pt x="0" y="159372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5162" r="-27344"/>
            </a:stretch>
          </a:blipFill>
          <a:ln>
            <a:noFill/>
          </a:ln>
        </p:spPr>
      </p:sp>
      <p:sp>
        <p:nvSpPr>
          <p:cNvPr id="178" name="Google Shape;178;p5"/>
          <p:cNvSpPr/>
          <p:nvPr/>
        </p:nvSpPr>
        <p:spPr>
          <a:xfrm>
            <a:off x="1633" y="0"/>
            <a:ext cx="3585448" cy="10287000"/>
          </a:xfrm>
          <a:custGeom>
            <a:avLst/>
            <a:gdLst/>
            <a:ahLst/>
            <a:cxnLst/>
            <a:rect l="l" t="t" r="r" b="b"/>
            <a:pathLst>
              <a:path w="555480" h="1593725" extrusionOk="0">
                <a:moveTo>
                  <a:pt x="0" y="0"/>
                </a:moveTo>
                <a:lnTo>
                  <a:pt x="555480" y="0"/>
                </a:lnTo>
                <a:lnTo>
                  <a:pt x="555480" y="1593725"/>
                </a:lnTo>
                <a:lnTo>
                  <a:pt x="0" y="159372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64757" r="-64757"/>
            </a:stretch>
          </a:blipFill>
          <a:ln>
            <a:noFill/>
          </a:ln>
        </p:spPr>
      </p:sp>
      <p:grpSp>
        <p:nvGrpSpPr>
          <p:cNvPr id="179" name="Google Shape;179;p5"/>
          <p:cNvGrpSpPr/>
          <p:nvPr/>
        </p:nvGrpSpPr>
        <p:grpSpPr>
          <a:xfrm>
            <a:off x="2784495" y="8952642"/>
            <a:ext cx="1289040" cy="1334358"/>
            <a:chOff x="0" y="-28575"/>
            <a:chExt cx="812800" cy="841375"/>
          </a:xfrm>
        </p:grpSpPr>
        <p:sp>
          <p:nvSpPr>
            <p:cNvPr id="180" name="Google Shape;180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E6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5"/>
          <p:cNvGrpSpPr/>
          <p:nvPr/>
        </p:nvGrpSpPr>
        <p:grpSpPr>
          <a:xfrm>
            <a:off x="13576534" y="1341916"/>
            <a:ext cx="1276221" cy="1321088"/>
            <a:chOff x="0" y="-28575"/>
            <a:chExt cx="812800" cy="841375"/>
          </a:xfrm>
        </p:grpSpPr>
        <p:sp>
          <p:nvSpPr>
            <p:cNvPr id="183" name="Google Shape;183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E6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5" name="Google Shape;185;p5"/>
          <p:cNvCxnSpPr/>
          <p:nvPr/>
        </p:nvCxnSpPr>
        <p:spPr>
          <a:xfrm>
            <a:off x="3587081" y="9681912"/>
            <a:ext cx="11115471" cy="0"/>
          </a:xfrm>
          <a:prstGeom prst="straightConnector1">
            <a:avLst/>
          </a:prstGeom>
          <a:noFill/>
          <a:ln w="19050" cap="flat" cmpd="sng">
            <a:solidFill>
              <a:srgbClr val="6E625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" name="Google Shape;186;p5"/>
          <p:cNvCxnSpPr/>
          <p:nvPr/>
        </p:nvCxnSpPr>
        <p:spPr>
          <a:xfrm>
            <a:off x="3595379" y="2010241"/>
            <a:ext cx="11115471" cy="0"/>
          </a:xfrm>
          <a:prstGeom prst="straightConnector1">
            <a:avLst/>
          </a:prstGeom>
          <a:noFill/>
          <a:ln w="19050" cap="flat" cmpd="sng">
            <a:solidFill>
              <a:srgbClr val="6E625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" name="Google Shape;187;p5"/>
          <p:cNvSpPr txBox="1"/>
          <p:nvPr/>
        </p:nvSpPr>
        <p:spPr>
          <a:xfrm>
            <a:off x="4786282" y="214278"/>
            <a:ext cx="9429816" cy="178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0" b="0" i="0" u="none" strike="noStrike" cap="none" dirty="0">
                <a:solidFill>
                  <a:schemeClr val="tx2">
                    <a:lumMod val="1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Existing System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4858762" y="2529789"/>
            <a:ext cx="8570476" cy="7470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0890" marR="0" lvl="1" indent="-345445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6E6256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tx2">
                    <a:lumMod val="1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POOR NAVIGATION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  <a:p>
            <a:pPr marL="0" marR="0" lvl="0" indent="0" algn="l" rtl="0">
              <a:lnSpc>
                <a:spcPct val="245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0890" marR="0" lvl="1" indent="-345445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6E6256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tx2">
                    <a:lumMod val="1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CUSTOMIZATION QUERIES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  <a:p>
            <a:pPr marL="0" marR="0" lvl="0" indent="0" algn="l" rtl="0">
              <a:lnSpc>
                <a:spcPct val="245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0890" marR="0" lvl="1" indent="-345445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6E6256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tx2">
                    <a:lumMod val="1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INSUFFICIENT PRODUCT DESCRIPTIONS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  <a:p>
            <a:pPr marL="0" marR="0" lvl="0" indent="0" algn="l" rtl="0">
              <a:lnSpc>
                <a:spcPct val="245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0890" marR="0" lvl="1" indent="-345445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6E6256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tx2">
                    <a:lumMod val="1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DATA SECURITY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  <a:p>
            <a:pPr marL="0" marR="0" lvl="0" indent="0" algn="l" rtl="0">
              <a:lnSpc>
                <a:spcPct val="245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0890" marR="0" lvl="1" indent="-345445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6E6256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tx2">
                    <a:lumMod val="1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SUSTAINABILITY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tx2">
                    <a:lumMod val="1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  <a:p>
            <a:pPr marL="0" marR="0" lvl="0" indent="0" algn="l" rtl="0">
              <a:lnSpc>
                <a:spcPct val="245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E4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"/>
          <p:cNvSpPr/>
          <p:nvPr/>
        </p:nvSpPr>
        <p:spPr>
          <a:xfrm>
            <a:off x="14702552" y="0"/>
            <a:ext cx="3585448" cy="10287000"/>
          </a:xfrm>
          <a:custGeom>
            <a:avLst/>
            <a:gdLst/>
            <a:ahLst/>
            <a:cxnLst/>
            <a:rect l="l" t="t" r="r" b="b"/>
            <a:pathLst>
              <a:path w="555480" h="1593725" extrusionOk="0">
                <a:moveTo>
                  <a:pt x="0" y="0"/>
                </a:moveTo>
                <a:lnTo>
                  <a:pt x="555480" y="0"/>
                </a:lnTo>
                <a:lnTo>
                  <a:pt x="555480" y="1593725"/>
                </a:lnTo>
                <a:lnTo>
                  <a:pt x="0" y="159372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5162" r="-27344"/>
            </a:stretch>
          </a:blipFill>
          <a:ln>
            <a:noFill/>
          </a:ln>
        </p:spPr>
      </p:sp>
      <p:sp>
        <p:nvSpPr>
          <p:cNvPr id="194" name="Google Shape;194;p6"/>
          <p:cNvSpPr/>
          <p:nvPr/>
        </p:nvSpPr>
        <p:spPr>
          <a:xfrm>
            <a:off x="1633" y="0"/>
            <a:ext cx="3585448" cy="10287000"/>
          </a:xfrm>
          <a:custGeom>
            <a:avLst/>
            <a:gdLst/>
            <a:ahLst/>
            <a:cxnLst/>
            <a:rect l="l" t="t" r="r" b="b"/>
            <a:pathLst>
              <a:path w="555480" h="1593725" extrusionOk="0">
                <a:moveTo>
                  <a:pt x="0" y="0"/>
                </a:moveTo>
                <a:lnTo>
                  <a:pt x="555480" y="0"/>
                </a:lnTo>
                <a:lnTo>
                  <a:pt x="555480" y="1593725"/>
                </a:lnTo>
                <a:lnTo>
                  <a:pt x="0" y="159372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64757" r="-64757"/>
            </a:stretch>
          </a:blipFill>
          <a:ln>
            <a:noFill/>
          </a:ln>
        </p:spPr>
      </p:sp>
      <p:grpSp>
        <p:nvGrpSpPr>
          <p:cNvPr id="195" name="Google Shape;195;p6"/>
          <p:cNvGrpSpPr/>
          <p:nvPr/>
        </p:nvGrpSpPr>
        <p:grpSpPr>
          <a:xfrm>
            <a:off x="2720529" y="8984099"/>
            <a:ext cx="1289040" cy="1334358"/>
            <a:chOff x="0" y="-28575"/>
            <a:chExt cx="812800" cy="841375"/>
          </a:xfrm>
        </p:grpSpPr>
        <p:sp>
          <p:nvSpPr>
            <p:cNvPr id="196" name="Google Shape;196;p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E6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6"/>
          <p:cNvGrpSpPr/>
          <p:nvPr/>
        </p:nvGrpSpPr>
        <p:grpSpPr>
          <a:xfrm>
            <a:off x="14097779" y="1312611"/>
            <a:ext cx="1276221" cy="1321088"/>
            <a:chOff x="0" y="-28575"/>
            <a:chExt cx="812800" cy="841375"/>
          </a:xfrm>
        </p:grpSpPr>
        <p:sp>
          <p:nvSpPr>
            <p:cNvPr id="199" name="Google Shape;199;p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E6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1" name="Google Shape;201;p6"/>
          <p:cNvCxnSpPr/>
          <p:nvPr/>
        </p:nvCxnSpPr>
        <p:spPr>
          <a:xfrm>
            <a:off x="3587081" y="9681912"/>
            <a:ext cx="11115471" cy="0"/>
          </a:xfrm>
          <a:prstGeom prst="straightConnector1">
            <a:avLst/>
          </a:prstGeom>
          <a:noFill/>
          <a:ln w="19050" cap="flat" cmpd="sng">
            <a:solidFill>
              <a:srgbClr val="6E625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" name="Google Shape;202;p6"/>
          <p:cNvCxnSpPr/>
          <p:nvPr/>
        </p:nvCxnSpPr>
        <p:spPr>
          <a:xfrm>
            <a:off x="3595379" y="2010241"/>
            <a:ext cx="11115471" cy="0"/>
          </a:xfrm>
          <a:prstGeom prst="straightConnector1">
            <a:avLst/>
          </a:prstGeom>
          <a:noFill/>
          <a:ln w="19050" cap="flat" cmpd="sng">
            <a:solidFill>
              <a:srgbClr val="6E625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6"/>
          <p:cNvSpPr txBox="1"/>
          <p:nvPr/>
        </p:nvSpPr>
        <p:spPr>
          <a:xfrm>
            <a:off x="4331688" y="169228"/>
            <a:ext cx="9955848" cy="178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0" b="0" i="0" u="none" strike="noStrike" cap="none" dirty="0">
                <a:solidFill>
                  <a:schemeClr val="tx2">
                    <a:lumMod val="1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Proposed System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04" name="Google Shape;204;p6"/>
          <p:cNvSpPr txBox="1"/>
          <p:nvPr/>
        </p:nvSpPr>
        <p:spPr>
          <a:xfrm>
            <a:off x="4664476" y="1440260"/>
            <a:ext cx="7035688" cy="7160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88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0890" marR="0" lvl="1" indent="-32639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E6256"/>
              </a:buClr>
              <a:buSzPts val="2900"/>
              <a:buFont typeface="Arial"/>
              <a:buChar char="•"/>
            </a:pPr>
            <a:r>
              <a:rPr lang="en-US" sz="2900" b="0" i="0" u="none" strike="noStrike" cap="none" dirty="0">
                <a:solidFill>
                  <a:schemeClr val="tx2">
                    <a:lumMod val="1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ORDER HISTORY</a:t>
            </a:r>
            <a:endParaRPr sz="1100" dirty="0">
              <a:solidFill>
                <a:schemeClr val="tx2">
                  <a:lumMod val="10000"/>
                </a:schemeClr>
              </a:solidFill>
            </a:endParaRPr>
          </a:p>
          <a:p>
            <a:pPr marL="0" marR="0" lvl="0" indent="0" algn="l" rtl="0">
              <a:lnSpc>
                <a:spcPct val="2488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0890" marR="0" lvl="1" indent="-32639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E6256"/>
              </a:buClr>
              <a:buSzPts val="2900"/>
              <a:buFont typeface="Arial"/>
              <a:buChar char="•"/>
            </a:pPr>
            <a:r>
              <a:rPr lang="en-US" sz="2900" b="0" i="0" u="none" strike="noStrike" cap="none" dirty="0">
                <a:solidFill>
                  <a:schemeClr val="tx2">
                    <a:lumMod val="1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UPDATE PREVIOUS WORK</a:t>
            </a:r>
            <a:endParaRPr sz="1100" dirty="0">
              <a:solidFill>
                <a:schemeClr val="tx2">
                  <a:lumMod val="10000"/>
                </a:schemeClr>
              </a:solidFill>
            </a:endParaRPr>
          </a:p>
          <a:p>
            <a:pPr marL="0" marR="0" lvl="0" indent="0" algn="l" rtl="0">
              <a:lnSpc>
                <a:spcPct val="2488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0890" marR="0" lvl="1" indent="-32639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E6256"/>
              </a:buClr>
              <a:buSzPts val="2900"/>
              <a:buFont typeface="Arial"/>
              <a:buChar char="•"/>
            </a:pPr>
            <a:r>
              <a:rPr lang="en-US" sz="2900" b="0" i="0" u="none" strike="noStrike" cap="none" dirty="0">
                <a:solidFill>
                  <a:schemeClr val="tx2">
                    <a:lumMod val="1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MARKET  EXPANSION </a:t>
            </a:r>
            <a:endParaRPr sz="1100" dirty="0">
              <a:solidFill>
                <a:schemeClr val="tx2">
                  <a:lumMod val="10000"/>
                </a:schemeClr>
              </a:solidFill>
            </a:endParaRPr>
          </a:p>
          <a:p>
            <a:pPr marL="0" marR="0" lvl="0" indent="0" algn="l" rtl="0">
              <a:lnSpc>
                <a:spcPct val="2488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0890" marR="0" lvl="1" indent="-32639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E6256"/>
              </a:buClr>
              <a:buSzPts val="2900"/>
              <a:buFont typeface="Arial"/>
              <a:buChar char="•"/>
            </a:pPr>
            <a:r>
              <a:rPr lang="en-US" sz="2900" b="0" i="0" u="none" strike="noStrike" cap="none" dirty="0">
                <a:solidFill>
                  <a:schemeClr val="tx2">
                    <a:lumMod val="1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AUTOMATE UPDATES &amp; CUSTOM TEMPLATES</a:t>
            </a:r>
            <a:endParaRPr sz="1100" dirty="0">
              <a:solidFill>
                <a:schemeClr val="tx2">
                  <a:lumMod val="10000"/>
                </a:schemeClr>
              </a:solidFill>
            </a:endParaRPr>
          </a:p>
          <a:p>
            <a:pPr marL="0" marR="0" lvl="0" indent="0" algn="l" rtl="0">
              <a:lnSpc>
                <a:spcPct val="2488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chemeClr val="tx2">
                  <a:lumMod val="1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0890" marR="0" lvl="1" indent="-32639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E6256"/>
              </a:buClr>
              <a:buSzPts val="2900"/>
              <a:buFont typeface="Arial"/>
              <a:buChar char="•"/>
            </a:pPr>
            <a:r>
              <a:rPr lang="en-US" sz="2900" b="0" i="0" u="none" strike="noStrike" cap="none" dirty="0">
                <a:solidFill>
                  <a:schemeClr val="tx2">
                    <a:lumMod val="1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DETAILED DESCRIPTION</a:t>
            </a:r>
            <a:endParaRPr sz="1100" dirty="0">
              <a:solidFill>
                <a:schemeClr val="tx2">
                  <a:lumMod val="10000"/>
                </a:schemeClr>
              </a:solidFill>
            </a:endParaRPr>
          </a:p>
          <a:p>
            <a:pPr marL="0" marR="0" lvl="0" indent="0" algn="l" rtl="0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0B6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7"/>
          <p:cNvGrpSpPr/>
          <p:nvPr/>
        </p:nvGrpSpPr>
        <p:grpSpPr>
          <a:xfrm rot="5400000">
            <a:off x="9560232" y="-4642186"/>
            <a:ext cx="1040226" cy="11566924"/>
            <a:chOff x="0" y="-104775"/>
            <a:chExt cx="660400" cy="7343398"/>
          </a:xfrm>
        </p:grpSpPr>
        <p:sp>
          <p:nvSpPr>
            <p:cNvPr id="210" name="Google Shape;210;p7"/>
            <p:cNvSpPr/>
            <p:nvPr/>
          </p:nvSpPr>
          <p:spPr>
            <a:xfrm>
              <a:off x="0" y="0"/>
              <a:ext cx="660400" cy="7238623"/>
            </a:xfrm>
            <a:custGeom>
              <a:avLst/>
              <a:gdLst/>
              <a:ahLst/>
              <a:cxnLst/>
              <a:rect l="l" t="t" r="r" b="b"/>
              <a:pathLst>
                <a:path w="660400" h="7238623" extrusionOk="0">
                  <a:moveTo>
                    <a:pt x="220252" y="7219554"/>
                  </a:moveTo>
                  <a:cubicBezTo>
                    <a:pt x="254109" y="7231068"/>
                    <a:pt x="292600" y="7238623"/>
                    <a:pt x="330378" y="7238623"/>
                  </a:cubicBezTo>
                  <a:cubicBezTo>
                    <a:pt x="368157" y="7238623"/>
                    <a:pt x="404509" y="7232146"/>
                    <a:pt x="438009" y="7220632"/>
                  </a:cubicBezTo>
                  <a:cubicBezTo>
                    <a:pt x="438723" y="7220272"/>
                    <a:pt x="439435" y="7220272"/>
                    <a:pt x="440148" y="7219914"/>
                  </a:cubicBezTo>
                  <a:cubicBezTo>
                    <a:pt x="565955" y="7173858"/>
                    <a:pt x="658618" y="7052244"/>
                    <a:pt x="660400" y="676738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6762363"/>
                  </a:lnTo>
                  <a:cubicBezTo>
                    <a:pt x="1782" y="7052963"/>
                    <a:pt x="93019" y="7174578"/>
                    <a:pt x="220252" y="7219554"/>
                  </a:cubicBezTo>
                  <a:close/>
                </a:path>
              </a:pathLst>
            </a:custGeom>
            <a:solidFill>
              <a:srgbClr val="BBA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 txBox="1"/>
            <p:nvPr/>
          </p:nvSpPr>
          <p:spPr>
            <a:xfrm>
              <a:off x="0" y="-104775"/>
              <a:ext cx="660400" cy="7216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7"/>
          <p:cNvGrpSpPr/>
          <p:nvPr/>
        </p:nvGrpSpPr>
        <p:grpSpPr>
          <a:xfrm>
            <a:off x="15595247" y="-245358"/>
            <a:ext cx="2724448" cy="2820229"/>
            <a:chOff x="0" y="-28575"/>
            <a:chExt cx="812800" cy="841375"/>
          </a:xfrm>
        </p:grpSpPr>
        <p:sp>
          <p:nvSpPr>
            <p:cNvPr id="213" name="Google Shape;213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9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7"/>
          <p:cNvGrpSpPr/>
          <p:nvPr/>
        </p:nvGrpSpPr>
        <p:grpSpPr>
          <a:xfrm>
            <a:off x="-33545" y="9408762"/>
            <a:ext cx="1214645" cy="1252069"/>
            <a:chOff x="0" y="-28575"/>
            <a:chExt cx="816227" cy="841375"/>
          </a:xfrm>
        </p:grpSpPr>
        <p:sp>
          <p:nvSpPr>
            <p:cNvPr id="216" name="Google Shape;216;p7"/>
            <p:cNvSpPr/>
            <p:nvPr/>
          </p:nvSpPr>
          <p:spPr>
            <a:xfrm>
              <a:off x="0" y="0"/>
              <a:ext cx="816227" cy="812800"/>
            </a:xfrm>
            <a:custGeom>
              <a:avLst/>
              <a:gdLst/>
              <a:ahLst/>
              <a:cxnLst/>
              <a:rect l="l" t="t" r="r" b="b"/>
              <a:pathLst>
                <a:path w="816227" h="812800" extrusionOk="0">
                  <a:moveTo>
                    <a:pt x="408113" y="0"/>
                  </a:moveTo>
                  <a:cubicBezTo>
                    <a:pt x="182719" y="0"/>
                    <a:pt x="0" y="181951"/>
                    <a:pt x="0" y="406400"/>
                  </a:cubicBezTo>
                  <a:cubicBezTo>
                    <a:pt x="0" y="630849"/>
                    <a:pt x="182719" y="812800"/>
                    <a:pt x="408113" y="812800"/>
                  </a:cubicBezTo>
                  <a:cubicBezTo>
                    <a:pt x="633508" y="812800"/>
                    <a:pt x="816227" y="630849"/>
                    <a:pt x="816227" y="406400"/>
                  </a:cubicBezTo>
                  <a:cubicBezTo>
                    <a:pt x="816227" y="181951"/>
                    <a:pt x="633508" y="0"/>
                    <a:pt x="408113" y="0"/>
                  </a:cubicBezTo>
                  <a:close/>
                </a:path>
              </a:pathLst>
            </a:custGeom>
            <a:solidFill>
              <a:srgbClr val="A49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7"/>
            <p:cNvSpPr txBox="1"/>
            <p:nvPr/>
          </p:nvSpPr>
          <p:spPr>
            <a:xfrm>
              <a:off x="76521" y="-28575"/>
              <a:ext cx="663184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7"/>
          <p:cNvGrpSpPr/>
          <p:nvPr/>
        </p:nvGrpSpPr>
        <p:grpSpPr>
          <a:xfrm>
            <a:off x="1819779" y="3138848"/>
            <a:ext cx="7324221" cy="5736874"/>
            <a:chOff x="0" y="-104775"/>
            <a:chExt cx="1929013" cy="1510946"/>
          </a:xfrm>
        </p:grpSpPr>
        <p:sp>
          <p:nvSpPr>
            <p:cNvPr id="219" name="Google Shape;219;p7"/>
            <p:cNvSpPr/>
            <p:nvPr/>
          </p:nvSpPr>
          <p:spPr>
            <a:xfrm>
              <a:off x="0" y="0"/>
              <a:ext cx="1929013" cy="1406171"/>
            </a:xfrm>
            <a:custGeom>
              <a:avLst/>
              <a:gdLst/>
              <a:ahLst/>
              <a:cxnLst/>
              <a:rect l="l" t="t" r="r" b="b"/>
              <a:pathLst>
                <a:path w="1929013" h="1406171" extrusionOk="0">
                  <a:moveTo>
                    <a:pt x="53909" y="0"/>
                  </a:moveTo>
                  <a:lnTo>
                    <a:pt x="1875104" y="0"/>
                  </a:lnTo>
                  <a:cubicBezTo>
                    <a:pt x="1889402" y="0"/>
                    <a:pt x="1903114" y="5680"/>
                    <a:pt x="1913224" y="15789"/>
                  </a:cubicBezTo>
                  <a:cubicBezTo>
                    <a:pt x="1923333" y="25899"/>
                    <a:pt x="1929013" y="39611"/>
                    <a:pt x="1929013" y="53909"/>
                  </a:cubicBezTo>
                  <a:lnTo>
                    <a:pt x="1929013" y="1352263"/>
                  </a:lnTo>
                  <a:cubicBezTo>
                    <a:pt x="1929013" y="1366560"/>
                    <a:pt x="1923333" y="1380272"/>
                    <a:pt x="1913224" y="1390382"/>
                  </a:cubicBezTo>
                  <a:cubicBezTo>
                    <a:pt x="1903114" y="1400492"/>
                    <a:pt x="1889402" y="1406171"/>
                    <a:pt x="1875104" y="1406171"/>
                  </a:cubicBezTo>
                  <a:lnTo>
                    <a:pt x="53909" y="1406171"/>
                  </a:lnTo>
                  <a:cubicBezTo>
                    <a:pt x="39611" y="1406171"/>
                    <a:pt x="25899" y="1400492"/>
                    <a:pt x="15789" y="1390382"/>
                  </a:cubicBezTo>
                  <a:cubicBezTo>
                    <a:pt x="5680" y="1380272"/>
                    <a:pt x="0" y="1366560"/>
                    <a:pt x="0" y="1352263"/>
                  </a:cubicBezTo>
                  <a:lnTo>
                    <a:pt x="0" y="53909"/>
                  </a:lnTo>
                  <a:cubicBezTo>
                    <a:pt x="0" y="39611"/>
                    <a:pt x="5680" y="25899"/>
                    <a:pt x="15789" y="15789"/>
                  </a:cubicBezTo>
                  <a:cubicBezTo>
                    <a:pt x="25899" y="5680"/>
                    <a:pt x="39611" y="0"/>
                    <a:pt x="53909" y="0"/>
                  </a:cubicBezTo>
                  <a:close/>
                </a:path>
              </a:pathLst>
            </a:custGeom>
            <a:solidFill>
              <a:srgbClr val="A49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 txBox="1"/>
            <p:nvPr/>
          </p:nvSpPr>
          <p:spPr>
            <a:xfrm>
              <a:off x="0" y="-104775"/>
              <a:ext cx="1929013" cy="1510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7"/>
          <p:cNvSpPr txBox="1"/>
          <p:nvPr/>
        </p:nvSpPr>
        <p:spPr>
          <a:xfrm>
            <a:off x="8416033" y="2372802"/>
            <a:ext cx="5579269" cy="156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155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" name="Google Shape;222;p7"/>
          <p:cNvGrpSpPr/>
          <p:nvPr/>
        </p:nvGrpSpPr>
        <p:grpSpPr>
          <a:xfrm>
            <a:off x="9554645" y="3138848"/>
            <a:ext cx="7324221" cy="5736874"/>
            <a:chOff x="0" y="-104775"/>
            <a:chExt cx="1929013" cy="1510946"/>
          </a:xfrm>
        </p:grpSpPr>
        <p:sp>
          <p:nvSpPr>
            <p:cNvPr id="223" name="Google Shape;223;p7"/>
            <p:cNvSpPr/>
            <p:nvPr/>
          </p:nvSpPr>
          <p:spPr>
            <a:xfrm>
              <a:off x="0" y="0"/>
              <a:ext cx="1929013" cy="1406171"/>
            </a:xfrm>
            <a:custGeom>
              <a:avLst/>
              <a:gdLst/>
              <a:ahLst/>
              <a:cxnLst/>
              <a:rect l="l" t="t" r="r" b="b"/>
              <a:pathLst>
                <a:path w="1929013" h="1406171" extrusionOk="0">
                  <a:moveTo>
                    <a:pt x="53909" y="0"/>
                  </a:moveTo>
                  <a:lnTo>
                    <a:pt x="1875104" y="0"/>
                  </a:lnTo>
                  <a:cubicBezTo>
                    <a:pt x="1889402" y="0"/>
                    <a:pt x="1903114" y="5680"/>
                    <a:pt x="1913224" y="15789"/>
                  </a:cubicBezTo>
                  <a:cubicBezTo>
                    <a:pt x="1923333" y="25899"/>
                    <a:pt x="1929013" y="39611"/>
                    <a:pt x="1929013" y="53909"/>
                  </a:cubicBezTo>
                  <a:lnTo>
                    <a:pt x="1929013" y="1352263"/>
                  </a:lnTo>
                  <a:cubicBezTo>
                    <a:pt x="1929013" y="1366560"/>
                    <a:pt x="1923333" y="1380272"/>
                    <a:pt x="1913224" y="1390382"/>
                  </a:cubicBezTo>
                  <a:cubicBezTo>
                    <a:pt x="1903114" y="1400492"/>
                    <a:pt x="1889402" y="1406171"/>
                    <a:pt x="1875104" y="1406171"/>
                  </a:cubicBezTo>
                  <a:lnTo>
                    <a:pt x="53909" y="1406171"/>
                  </a:lnTo>
                  <a:cubicBezTo>
                    <a:pt x="39611" y="1406171"/>
                    <a:pt x="25899" y="1400492"/>
                    <a:pt x="15789" y="1390382"/>
                  </a:cubicBezTo>
                  <a:cubicBezTo>
                    <a:pt x="5680" y="1380272"/>
                    <a:pt x="0" y="1366560"/>
                    <a:pt x="0" y="1352263"/>
                  </a:cubicBezTo>
                  <a:lnTo>
                    <a:pt x="0" y="53909"/>
                  </a:lnTo>
                  <a:cubicBezTo>
                    <a:pt x="0" y="39611"/>
                    <a:pt x="5680" y="25899"/>
                    <a:pt x="15789" y="15789"/>
                  </a:cubicBezTo>
                  <a:cubicBezTo>
                    <a:pt x="25899" y="5680"/>
                    <a:pt x="39611" y="0"/>
                    <a:pt x="53909" y="0"/>
                  </a:cubicBezTo>
                  <a:close/>
                </a:path>
              </a:pathLst>
            </a:custGeom>
            <a:solidFill>
              <a:srgbClr val="A49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 txBox="1"/>
            <p:nvPr/>
          </p:nvSpPr>
          <p:spPr>
            <a:xfrm>
              <a:off x="0" y="-104775"/>
              <a:ext cx="1929013" cy="1510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-86037" y="5676346"/>
            <a:ext cx="2229473" cy="4114800"/>
          </a:xfrm>
          <a:custGeom>
            <a:avLst/>
            <a:gdLst/>
            <a:ahLst/>
            <a:cxnLst/>
            <a:rect l="l" t="t" r="r" b="b"/>
            <a:pathLst>
              <a:path w="2229473" h="4114800" extrusionOk="0">
                <a:moveTo>
                  <a:pt x="0" y="0"/>
                </a:moveTo>
                <a:lnTo>
                  <a:pt x="2229474" y="0"/>
                </a:lnTo>
                <a:lnTo>
                  <a:pt x="22294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6" name="Google Shape;226;p7"/>
          <p:cNvSpPr txBox="1"/>
          <p:nvPr/>
        </p:nvSpPr>
        <p:spPr>
          <a:xfrm>
            <a:off x="4840694" y="451722"/>
            <a:ext cx="10314265" cy="135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99" b="1" i="0" u="none" strike="noStrike" cap="none" dirty="0">
                <a:solidFill>
                  <a:schemeClr val="tx2">
                    <a:lumMod val="25000"/>
                  </a:schemeClr>
                </a:solidFill>
                <a:latin typeface="+mj-lt"/>
                <a:ea typeface="Geo"/>
                <a:cs typeface="Geo"/>
                <a:sym typeface="Geo"/>
              </a:rPr>
              <a:t>PROJECT DESCRIPTION</a:t>
            </a:r>
            <a:endParaRPr dirty="0">
              <a:solidFill>
                <a:schemeClr val="tx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227" name="Google Shape;227;p7"/>
          <p:cNvSpPr txBox="1"/>
          <p:nvPr/>
        </p:nvSpPr>
        <p:spPr>
          <a:xfrm>
            <a:off x="1686933" y="3825046"/>
            <a:ext cx="7324221" cy="105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ADMIN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8" name="Google Shape;228;p7"/>
          <p:cNvSpPr txBox="1"/>
          <p:nvPr/>
        </p:nvSpPr>
        <p:spPr>
          <a:xfrm>
            <a:off x="9554645" y="3757103"/>
            <a:ext cx="7324221" cy="105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9" name="Google Shape;229;p7"/>
          <p:cNvSpPr txBox="1"/>
          <p:nvPr/>
        </p:nvSpPr>
        <p:spPr>
          <a:xfrm>
            <a:off x="1686933" y="8770948"/>
            <a:ext cx="7324221" cy="495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022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7"/>
          <p:cNvSpPr/>
          <p:nvPr/>
        </p:nvSpPr>
        <p:spPr>
          <a:xfrm>
            <a:off x="16389669" y="5676346"/>
            <a:ext cx="2229473" cy="4114800"/>
          </a:xfrm>
          <a:custGeom>
            <a:avLst/>
            <a:gdLst/>
            <a:ahLst/>
            <a:cxnLst/>
            <a:rect l="l" t="t" r="r" b="b"/>
            <a:pathLst>
              <a:path w="2229473" h="4114800" extrusionOk="0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1" name="Google Shape;231;p7"/>
          <p:cNvSpPr txBox="1"/>
          <p:nvPr/>
        </p:nvSpPr>
        <p:spPr>
          <a:xfrm>
            <a:off x="1927292" y="5067300"/>
            <a:ext cx="7083862" cy="3360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99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/>
                <a:cs typeface="Roboto"/>
                <a:sym typeface="Roboto"/>
              </a:rPr>
              <a:t>The Admin panel is designed for website administrators who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99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/>
                <a:cs typeface="Roboto"/>
                <a:sym typeface="Roboto"/>
              </a:rPr>
              <a:t>manages overall operation of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99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/>
                <a:cs typeface="Roboto"/>
                <a:sym typeface="Roboto"/>
              </a:rPr>
              <a:t>website.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2" name="Google Shape;232;p7"/>
          <p:cNvSpPr txBox="1"/>
          <p:nvPr/>
        </p:nvSpPr>
        <p:spPr>
          <a:xfrm>
            <a:off x="9482455" y="5067300"/>
            <a:ext cx="7396411" cy="4822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99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/>
                <a:cs typeface="Roboto"/>
                <a:sym typeface="Roboto"/>
              </a:rPr>
              <a:t>The Customer panel is for users who are interested in purchasing the wooden art pieces from the website.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marR="0" lvl="0" indent="0" algn="ctr" rtl="0">
              <a:lnSpc>
                <a:spcPct val="2643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2643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E4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8"/>
          <p:cNvGrpSpPr/>
          <p:nvPr/>
        </p:nvGrpSpPr>
        <p:grpSpPr>
          <a:xfrm>
            <a:off x="0" y="6852820"/>
            <a:ext cx="18288000" cy="3434180"/>
            <a:chOff x="0" y="-104775"/>
            <a:chExt cx="4816593" cy="904475"/>
          </a:xfrm>
        </p:grpSpPr>
        <p:sp>
          <p:nvSpPr>
            <p:cNvPr id="238" name="Google Shape;238;p8"/>
            <p:cNvSpPr/>
            <p:nvPr/>
          </p:nvSpPr>
          <p:spPr>
            <a:xfrm>
              <a:off x="0" y="0"/>
              <a:ext cx="4816592" cy="799700"/>
            </a:xfrm>
            <a:custGeom>
              <a:avLst/>
              <a:gdLst/>
              <a:ahLst/>
              <a:cxnLst/>
              <a:rect l="l" t="t" r="r" b="b"/>
              <a:pathLst>
                <a:path w="4816592" h="7997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799700"/>
                  </a:lnTo>
                  <a:lnTo>
                    <a:pt x="0" y="799700"/>
                  </a:lnTo>
                  <a:close/>
                </a:path>
              </a:pathLst>
            </a:custGeom>
            <a:solidFill>
              <a:srgbClr val="A4907C"/>
            </a:solidFill>
            <a:ln>
              <a:noFill/>
            </a:ln>
          </p:spPr>
        </p:sp>
        <p:sp>
          <p:nvSpPr>
            <p:cNvPr id="239" name="Google Shape;239;p8"/>
            <p:cNvSpPr txBox="1"/>
            <p:nvPr/>
          </p:nvSpPr>
          <p:spPr>
            <a:xfrm>
              <a:off x="0" y="-104775"/>
              <a:ext cx="4816593" cy="904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40" name="Google Shape;240;p8"/>
          <p:cNvCxnSpPr/>
          <p:nvPr/>
        </p:nvCxnSpPr>
        <p:spPr>
          <a:xfrm>
            <a:off x="0" y="9373340"/>
            <a:ext cx="13482306" cy="0"/>
          </a:xfrm>
          <a:prstGeom prst="straightConnector1">
            <a:avLst/>
          </a:prstGeom>
          <a:noFill/>
          <a:ln w="19050" cap="flat" cmpd="sng">
            <a:solidFill>
              <a:srgbClr val="FDF7E4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41" name="Google Shape;241;p8"/>
          <p:cNvGrpSpPr/>
          <p:nvPr/>
        </p:nvGrpSpPr>
        <p:grpSpPr>
          <a:xfrm>
            <a:off x="12704418" y="8531591"/>
            <a:ext cx="1646858" cy="1603905"/>
            <a:chOff x="0" y="-28575"/>
            <a:chExt cx="812800" cy="841375"/>
          </a:xfrm>
        </p:grpSpPr>
        <p:sp>
          <p:nvSpPr>
            <p:cNvPr id="242" name="Google Shape;242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E6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8"/>
          <p:cNvSpPr/>
          <p:nvPr/>
        </p:nvSpPr>
        <p:spPr>
          <a:xfrm>
            <a:off x="8822324" y="1028700"/>
            <a:ext cx="643351" cy="530765"/>
          </a:xfrm>
          <a:custGeom>
            <a:avLst/>
            <a:gdLst/>
            <a:ahLst/>
            <a:cxnLst/>
            <a:rect l="l" t="t" r="r" b="b"/>
            <a:pathLst>
              <a:path w="643351" h="530765" extrusionOk="0">
                <a:moveTo>
                  <a:pt x="0" y="0"/>
                </a:moveTo>
                <a:lnTo>
                  <a:pt x="643352" y="0"/>
                </a:lnTo>
                <a:lnTo>
                  <a:pt x="643352" y="530765"/>
                </a:lnTo>
                <a:lnTo>
                  <a:pt x="0" y="530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5" name="Google Shape;245;p8"/>
          <p:cNvSpPr/>
          <p:nvPr/>
        </p:nvSpPr>
        <p:spPr>
          <a:xfrm>
            <a:off x="160357" y="0"/>
            <a:ext cx="3021415" cy="4114800"/>
          </a:xfrm>
          <a:custGeom>
            <a:avLst/>
            <a:gdLst/>
            <a:ahLst/>
            <a:cxnLst/>
            <a:rect l="l" t="t" r="r" b="b"/>
            <a:pathLst>
              <a:path w="3021415" h="4114800" extrusionOk="0">
                <a:moveTo>
                  <a:pt x="0" y="0"/>
                </a:moveTo>
                <a:lnTo>
                  <a:pt x="3021415" y="0"/>
                </a:lnTo>
                <a:lnTo>
                  <a:pt x="30214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46" name="Google Shape;246;p8"/>
          <p:cNvGrpSpPr/>
          <p:nvPr/>
        </p:nvGrpSpPr>
        <p:grpSpPr>
          <a:xfrm>
            <a:off x="16251494" y="-169346"/>
            <a:ext cx="2006737" cy="2164642"/>
            <a:chOff x="0" y="-56637"/>
            <a:chExt cx="528523" cy="570111"/>
          </a:xfrm>
        </p:grpSpPr>
        <p:sp>
          <p:nvSpPr>
            <p:cNvPr id="247" name="Google Shape;247;p8"/>
            <p:cNvSpPr/>
            <p:nvPr/>
          </p:nvSpPr>
          <p:spPr>
            <a:xfrm>
              <a:off x="0" y="0"/>
              <a:ext cx="528523" cy="513474"/>
            </a:xfrm>
            <a:custGeom>
              <a:avLst/>
              <a:gdLst/>
              <a:ahLst/>
              <a:cxnLst/>
              <a:rect l="l" t="t" r="r" b="b"/>
              <a:pathLst>
                <a:path w="528523" h="513474" extrusionOk="0">
                  <a:moveTo>
                    <a:pt x="264262" y="0"/>
                  </a:moveTo>
                  <a:cubicBezTo>
                    <a:pt x="118314" y="0"/>
                    <a:pt x="0" y="114945"/>
                    <a:pt x="0" y="256737"/>
                  </a:cubicBezTo>
                  <a:cubicBezTo>
                    <a:pt x="0" y="398529"/>
                    <a:pt x="118314" y="513474"/>
                    <a:pt x="264262" y="513474"/>
                  </a:cubicBezTo>
                  <a:cubicBezTo>
                    <a:pt x="410209" y="513474"/>
                    <a:pt x="528523" y="398529"/>
                    <a:pt x="528523" y="256737"/>
                  </a:cubicBezTo>
                  <a:cubicBezTo>
                    <a:pt x="528523" y="114945"/>
                    <a:pt x="410209" y="0"/>
                    <a:pt x="264262" y="0"/>
                  </a:cubicBezTo>
                  <a:close/>
                </a:path>
              </a:pathLst>
            </a:custGeom>
            <a:solidFill>
              <a:srgbClr val="A49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8"/>
            <p:cNvSpPr txBox="1"/>
            <p:nvPr/>
          </p:nvSpPr>
          <p:spPr>
            <a:xfrm>
              <a:off x="49549" y="-56637"/>
              <a:ext cx="429425" cy="5219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8"/>
          <p:cNvSpPr/>
          <p:nvPr/>
        </p:nvSpPr>
        <p:spPr>
          <a:xfrm>
            <a:off x="4679425" y="2747892"/>
            <a:ext cx="2990711" cy="3086100"/>
          </a:xfrm>
          <a:custGeom>
            <a:avLst/>
            <a:gdLst/>
            <a:ahLst/>
            <a:cxnLst/>
            <a:rect l="l" t="t" r="r" b="b"/>
            <a:pathLst>
              <a:path w="2990711" h="3086100" extrusionOk="0">
                <a:moveTo>
                  <a:pt x="0" y="0"/>
                </a:moveTo>
                <a:lnTo>
                  <a:pt x="2990711" y="0"/>
                </a:lnTo>
                <a:lnTo>
                  <a:pt x="299071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0" name="Google Shape;250;p8"/>
          <p:cNvSpPr/>
          <p:nvPr/>
        </p:nvSpPr>
        <p:spPr>
          <a:xfrm>
            <a:off x="10910642" y="2784580"/>
            <a:ext cx="3440634" cy="3008991"/>
          </a:xfrm>
          <a:custGeom>
            <a:avLst/>
            <a:gdLst/>
            <a:ahLst/>
            <a:cxnLst/>
            <a:rect l="l" t="t" r="r" b="b"/>
            <a:pathLst>
              <a:path w="3440634" h="3008991" extrusionOk="0">
                <a:moveTo>
                  <a:pt x="0" y="0"/>
                </a:moveTo>
                <a:lnTo>
                  <a:pt x="3440634" y="0"/>
                </a:lnTo>
                <a:lnTo>
                  <a:pt x="3440634" y="3008992"/>
                </a:lnTo>
                <a:lnTo>
                  <a:pt x="0" y="30089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1" name="Google Shape;251;p8"/>
          <p:cNvSpPr txBox="1"/>
          <p:nvPr/>
        </p:nvSpPr>
        <p:spPr>
          <a:xfrm>
            <a:off x="7396539" y="266475"/>
            <a:ext cx="5443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 b="0" i="0" u="none" strike="noStrike" cap="none">
                <a:solidFill>
                  <a:srgbClr val="8D7B68"/>
                </a:solidFill>
                <a:latin typeface="Arial"/>
                <a:ea typeface="Arial"/>
                <a:cs typeface="Arial"/>
                <a:sym typeface="Arial"/>
              </a:rPr>
              <a:t>MODULES</a:t>
            </a:r>
            <a:endParaRPr/>
          </a:p>
        </p:txBody>
      </p:sp>
      <p:sp>
        <p:nvSpPr>
          <p:cNvPr id="252" name="Google Shape;252;p8"/>
          <p:cNvSpPr txBox="1"/>
          <p:nvPr/>
        </p:nvSpPr>
        <p:spPr>
          <a:xfrm>
            <a:off x="3999652" y="6028750"/>
            <a:ext cx="34407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99" b="0" i="0" u="none" strike="noStrike" cap="none">
                <a:solidFill>
                  <a:srgbClr val="6E6256"/>
                </a:solidFill>
                <a:latin typeface="Arial"/>
                <a:ea typeface="Arial"/>
                <a:cs typeface="Arial"/>
                <a:sym typeface="Arial"/>
              </a:rPr>
              <a:t>ADMIN</a:t>
            </a:r>
            <a:endParaRPr/>
          </a:p>
        </p:txBody>
      </p:sp>
      <p:sp>
        <p:nvSpPr>
          <p:cNvPr id="253" name="Google Shape;253;p8"/>
          <p:cNvSpPr txBox="1"/>
          <p:nvPr/>
        </p:nvSpPr>
        <p:spPr>
          <a:xfrm>
            <a:off x="10278050" y="5844200"/>
            <a:ext cx="5443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99" b="0" i="0" u="none" strike="noStrike" cap="none">
                <a:solidFill>
                  <a:srgbClr val="6E6256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8569" r="-6518" b="-7926"/>
            </a:stretch>
          </a:blipFill>
          <a:ln>
            <a:noFill/>
          </a:ln>
        </p:spPr>
      </p:sp>
      <p:graphicFrame>
        <p:nvGraphicFramePr>
          <p:cNvPr id="259" name="Google Shape;259;p9"/>
          <p:cNvGraphicFramePr/>
          <p:nvPr/>
        </p:nvGraphicFramePr>
        <p:xfrm>
          <a:off x="1028700" y="1659158"/>
          <a:ext cx="16798150" cy="7694375"/>
        </p:xfrm>
        <a:graphic>
          <a:graphicData uri="http://schemas.openxmlformats.org/drawingml/2006/table">
            <a:tbl>
              <a:tblPr>
                <a:noFill/>
                <a:tableStyleId>{946282F6-722A-4B1D-8D81-76E023B0DA10}</a:tableStyleId>
              </a:tblPr>
              <a:tblGrid>
                <a:gridCol w="814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46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99" b="1" u="none" strike="noStrike" cap="none">
                          <a:solidFill>
                            <a:srgbClr val="533D3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D0B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81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D0B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99" b="1" u="none" strike="noStrike" cap="none">
                          <a:solidFill>
                            <a:srgbClr val="533D3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CUSTOMER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D0B6">
                        <a:alpha val="8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9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30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DEC9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30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D0B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30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DEC9">
                        <a:alpha val="8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57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30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DEC9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30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D0B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30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DEC9">
                        <a:alpha val="8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0" name="Google Shape;260;p9"/>
          <p:cNvSpPr txBox="1"/>
          <p:nvPr/>
        </p:nvSpPr>
        <p:spPr>
          <a:xfrm>
            <a:off x="3278402" y="192341"/>
            <a:ext cx="11731196" cy="1104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 i="0" u="none" strike="noStrike" cap="none">
                <a:solidFill>
                  <a:srgbClr val="FDF7E4"/>
                </a:solidFill>
                <a:latin typeface="Inter"/>
                <a:ea typeface="Inter"/>
                <a:cs typeface="Inter"/>
                <a:sym typeface="Inter"/>
              </a:rPr>
              <a:t>MODULES</a:t>
            </a:r>
            <a:endParaRPr/>
          </a:p>
        </p:txBody>
      </p:sp>
      <p:sp>
        <p:nvSpPr>
          <p:cNvPr id="261" name="Google Shape;261;p9"/>
          <p:cNvSpPr txBox="1"/>
          <p:nvPr/>
        </p:nvSpPr>
        <p:spPr>
          <a:xfrm>
            <a:off x="1597564" y="3419635"/>
            <a:ext cx="7042200" cy="5515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42016" marR="0" lvl="1" indent="-421008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73C27"/>
              </a:buClr>
              <a:buSzPts val="39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573C27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  <a:endParaRPr sz="3200" dirty="0"/>
          </a:p>
          <a:p>
            <a:pPr marL="842016" marR="0" lvl="1" indent="-421008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73C27"/>
              </a:buClr>
              <a:buSzPts val="39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573C27"/>
                </a:solidFill>
                <a:latin typeface="Arial"/>
                <a:ea typeface="Arial"/>
                <a:cs typeface="Arial"/>
                <a:sym typeface="Arial"/>
              </a:rPr>
              <a:t>MANAGE CUSTOMERS </a:t>
            </a:r>
            <a:endParaRPr sz="3200" dirty="0"/>
          </a:p>
          <a:p>
            <a:pPr marL="842016" marR="0" lvl="1" indent="-421008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73C27"/>
              </a:buClr>
              <a:buSzPts val="39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573C27"/>
                </a:solidFill>
                <a:latin typeface="Arial"/>
                <a:ea typeface="Arial"/>
                <a:cs typeface="Arial"/>
                <a:sym typeface="Arial"/>
              </a:rPr>
              <a:t>LIST OF CUSTOMERS</a:t>
            </a:r>
            <a:endParaRPr sz="3200" dirty="0"/>
          </a:p>
          <a:p>
            <a:pPr marL="842016" marR="0" lvl="1" indent="-421008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73C27"/>
              </a:buClr>
              <a:buSzPts val="39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573C27"/>
                </a:solidFill>
                <a:latin typeface="Arial"/>
                <a:ea typeface="Arial"/>
                <a:cs typeface="Arial"/>
                <a:sym typeface="Arial"/>
              </a:rPr>
              <a:t>ART PIECES &amp; DESIGN</a:t>
            </a:r>
            <a:endParaRPr sz="3200" dirty="0"/>
          </a:p>
          <a:p>
            <a:pPr marL="842016" marR="0" lvl="1" indent="-421008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73C27"/>
              </a:buClr>
              <a:buSzPts val="39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573C27"/>
                </a:solidFill>
                <a:latin typeface="Arial"/>
                <a:ea typeface="Arial"/>
                <a:cs typeface="Arial"/>
                <a:sym typeface="Arial"/>
              </a:rPr>
              <a:t>VIEW UPLOAD BOOKING </a:t>
            </a:r>
            <a:endParaRPr sz="3200"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573C27"/>
                </a:solidFill>
                <a:latin typeface="Arial"/>
                <a:ea typeface="Arial"/>
                <a:cs typeface="Arial"/>
                <a:sym typeface="Arial"/>
              </a:rPr>
              <a:t>         WITH COSTING</a:t>
            </a:r>
            <a:endParaRPr sz="3200" dirty="0"/>
          </a:p>
          <a:p>
            <a:pPr marL="914400" marR="0" lvl="1" indent="-4762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73C27"/>
              </a:buClr>
              <a:buSzPts val="3900"/>
              <a:buChar char="•"/>
            </a:pPr>
            <a:r>
              <a:rPr lang="en-US" sz="3200" dirty="0">
                <a:solidFill>
                  <a:srgbClr val="573C27"/>
                </a:solidFill>
              </a:rPr>
              <a:t>MANAGE CATEGORY</a:t>
            </a:r>
            <a:endParaRPr sz="3200" dirty="0">
              <a:solidFill>
                <a:schemeClr val="dk1"/>
              </a:solidFill>
            </a:endParaRPr>
          </a:p>
          <a:p>
            <a:pPr marL="842016" marR="0" lvl="1" indent="-262258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sz="3200" dirty="0"/>
          </a:p>
        </p:txBody>
      </p:sp>
      <p:sp>
        <p:nvSpPr>
          <p:cNvPr id="262" name="Google Shape;262;p9"/>
          <p:cNvSpPr txBox="1"/>
          <p:nvPr/>
        </p:nvSpPr>
        <p:spPr>
          <a:xfrm>
            <a:off x="9569674" y="3419635"/>
            <a:ext cx="7305162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42016" marR="0" lvl="1" indent="-421008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73C27"/>
              </a:buClr>
              <a:buSzPts val="39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573C27"/>
                </a:solidFill>
                <a:latin typeface="Arial"/>
                <a:ea typeface="Arial"/>
                <a:cs typeface="Arial"/>
                <a:sym typeface="Arial"/>
              </a:rPr>
              <a:t>REGISTER</a:t>
            </a:r>
            <a:endParaRPr sz="3200" dirty="0"/>
          </a:p>
          <a:p>
            <a:pPr marL="842016" marR="0" lvl="1" indent="-421008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73C27"/>
              </a:buClr>
              <a:buSzPts val="39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573C27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  <a:endParaRPr sz="3200" dirty="0"/>
          </a:p>
          <a:p>
            <a:pPr marL="842016" marR="0" lvl="1" indent="-421008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73C27"/>
              </a:buClr>
              <a:buSzPts val="39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573C27"/>
                </a:solidFill>
                <a:latin typeface="Arial"/>
                <a:ea typeface="Arial"/>
                <a:cs typeface="Arial"/>
                <a:sym typeface="Arial"/>
              </a:rPr>
              <a:t>MANAGE PROFILE</a:t>
            </a:r>
            <a:endParaRPr sz="3200" dirty="0"/>
          </a:p>
          <a:p>
            <a:pPr marL="842016" marR="0" lvl="1" indent="-421008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73C27"/>
              </a:buClr>
              <a:buSzPts val="39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573C27"/>
                </a:solidFill>
                <a:latin typeface="Arial"/>
                <a:ea typeface="Arial"/>
                <a:cs typeface="Arial"/>
                <a:sym typeface="Arial"/>
              </a:rPr>
              <a:t>VIEW ART PIECES &amp; DESIGN</a:t>
            </a:r>
            <a:endParaRPr sz="3200" dirty="0"/>
          </a:p>
          <a:p>
            <a:pPr marL="842016" marR="0" lvl="1" indent="-421008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73C27"/>
              </a:buClr>
              <a:buSzPts val="39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573C27"/>
                </a:solidFill>
                <a:latin typeface="Arial"/>
                <a:ea typeface="Arial"/>
                <a:cs typeface="Arial"/>
                <a:sym typeface="Arial"/>
              </a:rPr>
              <a:t>ADD/VIEW/UPDATE BOOKING</a:t>
            </a:r>
            <a:endParaRPr sz="3200" dirty="0"/>
          </a:p>
          <a:p>
            <a:pPr marL="842016" marR="0" lvl="1" indent="-421008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73C27"/>
              </a:buClr>
              <a:buSzPts val="39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573C27"/>
                </a:solidFill>
                <a:latin typeface="Arial"/>
                <a:ea typeface="Arial"/>
                <a:cs typeface="Arial"/>
                <a:sym typeface="Arial"/>
              </a:rPr>
              <a:t>VIEW POSTED WORK</a:t>
            </a:r>
            <a:endParaRPr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523</Words>
  <Application>Microsoft Office PowerPoint</Application>
  <PresentationFormat>Custom</PresentationFormat>
  <Paragraphs>182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League Spartan</vt:lpstr>
      <vt:lpstr>Poppins</vt:lpstr>
      <vt:lpstr>Inter</vt:lpstr>
      <vt:lpstr>Calibri</vt:lpstr>
      <vt:lpstr>Roboto</vt:lpstr>
      <vt:lpstr>Reggae One</vt:lpstr>
      <vt:lpstr>Calistoga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sapphire-1</cp:lastModifiedBy>
  <cp:revision>9</cp:revision>
  <dcterms:created xsi:type="dcterms:W3CDTF">2006-08-16T00:00:00Z</dcterms:created>
  <dcterms:modified xsi:type="dcterms:W3CDTF">2025-05-23T12:20:29Z</dcterms:modified>
</cp:coreProperties>
</file>